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6" r:id="rId3"/>
    <p:sldId id="683" r:id="rId4"/>
    <p:sldId id="684" r:id="rId5"/>
    <p:sldId id="686" r:id="rId6"/>
    <p:sldId id="729" r:id="rId7"/>
    <p:sldId id="688" r:id="rId8"/>
    <p:sldId id="687" r:id="rId9"/>
    <p:sldId id="717" r:id="rId10"/>
    <p:sldId id="728" r:id="rId11"/>
    <p:sldId id="695" r:id="rId12"/>
    <p:sldId id="673" r:id="rId13"/>
    <p:sldId id="718" r:id="rId14"/>
    <p:sldId id="504" r:id="rId15"/>
    <p:sldId id="709" r:id="rId16"/>
    <p:sldId id="710" r:id="rId17"/>
    <p:sldId id="711" r:id="rId18"/>
    <p:sldId id="712" r:id="rId19"/>
    <p:sldId id="713" r:id="rId20"/>
    <p:sldId id="714" r:id="rId21"/>
    <p:sldId id="715" r:id="rId22"/>
    <p:sldId id="716" r:id="rId23"/>
    <p:sldId id="719" r:id="rId24"/>
    <p:sldId id="720" r:id="rId25"/>
    <p:sldId id="721" r:id="rId26"/>
    <p:sldId id="722" r:id="rId27"/>
    <p:sldId id="723" r:id="rId28"/>
    <p:sldId id="724" r:id="rId29"/>
    <p:sldId id="725" r:id="rId30"/>
    <p:sldId id="727" r:id="rId31"/>
    <p:sldId id="726" r:id="rId32"/>
    <p:sldId id="64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DCD"/>
    <a:srgbClr val="FEFDF4"/>
    <a:srgbClr val="000082"/>
    <a:srgbClr val="00008E"/>
    <a:srgbClr val="000074"/>
    <a:srgbClr val="660033"/>
    <a:srgbClr val="EAEAEA"/>
    <a:srgbClr val="D60093"/>
    <a:srgbClr val="0000CC"/>
    <a:srgbClr val="8D1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0" autoAdjust="0"/>
    <p:restoredTop sz="94660"/>
  </p:normalViewPr>
  <p:slideViewPr>
    <p:cSldViewPr snapToGrid="0">
      <p:cViewPr varScale="1">
        <p:scale>
          <a:sx n="55" d="100"/>
          <a:sy n="55" d="100"/>
        </p:scale>
        <p:origin x="72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2:55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6269 255 0,'9'69'0'15,"82"77"0"-15,-18-41 0 16,-73-105 0-16,-77 33 0 16,-4 45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5-18T08:39:11.8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5078 4383 255 0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30T07:13:31.1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7712 3040 255 0</inkml:trace>
  <inkml:trace contextRef="#ctx0" brushRef="#br0" timeOffset="1951.73">5754 2951 255 0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3-03T03:49:35.2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2760 11075 255 0,'18'-48'0'0,"-10"26"0"16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7.png"/><Relationship Id="rId7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slide" Target="slide5.xml"/><Relationship Id="rId3" Type="http://schemas.openxmlformats.org/officeDocument/2006/relationships/customXml" Target="../ink/ink3.xml"/><Relationship Id="rId21" Type="http://schemas.openxmlformats.org/officeDocument/2006/relationships/image" Target="../media/image11.png"/><Relationship Id="rId25" Type="http://schemas.openxmlformats.org/officeDocument/2006/relationships/slide" Target="slide9.xml"/><Relationship Id="rId2" Type="http://schemas.openxmlformats.org/officeDocument/2006/relationships/slide" Target="slide12.xml"/><Relationship Id="rId20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24" Type="http://schemas.openxmlformats.org/officeDocument/2006/relationships/slide" Target="slide4.xml"/><Relationship Id="rId23" Type="http://schemas.openxmlformats.org/officeDocument/2006/relationships/slide" Target="slide7.xml"/><Relationship Id="rId28" Type="http://schemas.openxmlformats.org/officeDocument/2006/relationships/slide" Target="slide8.xml"/><Relationship Id="rId22" Type="http://schemas.openxmlformats.org/officeDocument/2006/relationships/image" Target="../media/image10.png"/><Relationship Id="rId27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8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12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21.jpg"/><Relationship Id="rId9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14.xml"/><Relationship Id="rId3" Type="http://schemas.openxmlformats.org/officeDocument/2006/relationships/image" Target="../media/image10.png"/><Relationship Id="rId7" Type="http://schemas.openxmlformats.org/officeDocument/2006/relationships/slide" Target="slide18.xml"/><Relationship Id="rId12" Type="http://schemas.openxmlformats.org/officeDocument/2006/relationships/image" Target="../media/image11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11" Type="http://schemas.openxmlformats.org/officeDocument/2006/relationships/slide" Target="slide22.xml"/><Relationship Id="rId5" Type="http://schemas.openxmlformats.org/officeDocument/2006/relationships/slide" Target="slide15.xml"/><Relationship Id="rId15" Type="http://schemas.openxmlformats.org/officeDocument/2006/relationships/slide" Target="slide24.xml"/><Relationship Id="rId10" Type="http://schemas.openxmlformats.org/officeDocument/2006/relationships/slide" Target="slide21.xml"/><Relationship Id="rId4" Type="http://schemas.openxmlformats.org/officeDocument/2006/relationships/slide" Target="slide13.xml"/><Relationship Id="rId9" Type="http://schemas.openxmlformats.org/officeDocument/2006/relationships/slide" Target="slide20.xml"/><Relationship Id="rId14" Type="http://schemas.openxmlformats.org/officeDocument/2006/relationships/slide" Target="slide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10.png"/><Relationship Id="rId7" Type="http://schemas.openxmlformats.org/officeDocument/2006/relationships/slide" Target="slide28.xml"/><Relationship Id="rId12" Type="http://schemas.openxmlformats.org/officeDocument/2006/relationships/slide" Target="slide29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7.xml"/><Relationship Id="rId11" Type="http://schemas.openxmlformats.org/officeDocument/2006/relationships/slide" Target="slide25.xml"/><Relationship Id="rId5" Type="http://schemas.openxmlformats.org/officeDocument/2006/relationships/slide" Target="slide26.xml"/><Relationship Id="rId10" Type="http://schemas.openxmlformats.org/officeDocument/2006/relationships/image" Target="../media/image11.png"/><Relationship Id="rId4" Type="http://schemas.openxmlformats.org/officeDocument/2006/relationships/slide" Target="slide32.xml"/><Relationship Id="rId9" Type="http://schemas.openxmlformats.org/officeDocument/2006/relationships/slide" Target="slide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7.jpe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9.jp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0.jpe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1.jp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2.jp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4.jp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image" Target="../media/image38.jp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image" Target="../media/image39.jp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image" Target="../media/image39.jp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image" Target="../media/image40.jp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image" Target="../media/image41.jpe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image" Target="../media/image42.jp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605920" y="2256840"/>
              <a:ext cx="62640" cy="15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1600" y="2252520"/>
                <a:ext cx="7128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1" y="481944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672661" y="6339948"/>
            <a:ext cx="33317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[138] 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18/05/64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832224" y="3334922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8D17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051116"/>
            <a:ext cx="6964562" cy="1806884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208" y="888695"/>
            <a:ext cx="3596952" cy="229229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496" y="1120308"/>
            <a:ext cx="3823260" cy="4997669"/>
          </a:xfrm>
          <a:prstGeom prst="rect">
            <a:avLst/>
          </a:prstGeom>
        </p:spPr>
      </p:pic>
      <p:sp>
        <p:nvSpPr>
          <p:cNvPr id="14" name="ม้วนกระดาษแนวนอน 13"/>
          <p:cNvSpPr/>
          <p:nvPr/>
        </p:nvSpPr>
        <p:spPr>
          <a:xfrm>
            <a:off x="7668046" y="5550433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คุณกสิณ เดชเจริญ (เชฟ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ออฟ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6049" y="5298018"/>
            <a:ext cx="2414842" cy="1278159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8843425" y="6350040"/>
            <a:ext cx="30542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[139] 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18/05/64</a:t>
            </a:r>
          </a:p>
        </p:txBody>
      </p:sp>
      <p:grpSp>
        <p:nvGrpSpPr>
          <p:cNvPr id="4" name="กลุ่ม 3"/>
          <p:cNvGrpSpPr/>
          <p:nvPr/>
        </p:nvGrpSpPr>
        <p:grpSpPr>
          <a:xfrm>
            <a:off x="2164512" y="4206917"/>
            <a:ext cx="5739481" cy="1003936"/>
            <a:chOff x="2248381" y="3098080"/>
            <a:chExt cx="5739481" cy="1003936"/>
          </a:xfrm>
        </p:grpSpPr>
        <p:pic>
          <p:nvPicPr>
            <p:cNvPr id="3" name="รูปภาพ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8381" y="3098080"/>
              <a:ext cx="5739481" cy="1003936"/>
            </a:xfrm>
            <a:prstGeom prst="rect">
              <a:avLst/>
            </a:prstGeom>
          </p:spPr>
        </p:pic>
        <p:sp>
          <p:nvSpPr>
            <p:cNvPr id="19" name="กล่องข้อความ 18">
              <a:hlinkClick r:id="rId7" action="ppaction://hlinksldjump"/>
            </p:cNvPr>
            <p:cNvSpPr txBox="1"/>
            <p:nvPr/>
          </p:nvSpPr>
          <p:spPr>
            <a:xfrm>
              <a:off x="3447077" y="3228531"/>
              <a:ext cx="38134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6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/>
              <p14:cNvContentPartPr/>
              <p14:nvPr/>
            </p14:nvContentPartPr>
            <p14:xfrm>
              <a:off x="1828080" y="1577880"/>
              <a:ext cx="360" cy="3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23760" y="1573560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99212" y="1202707"/>
            <a:ext cx="10662470" cy="5433848"/>
          </a:xfrm>
          <a:prstGeom prst="roundRect">
            <a:avLst>
              <a:gd name="adj" fmla="val 1462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6" name="แผนผังลำดับงาน: สิ้นสุด 5">
            <a:hlinkClick r:id="rId2" action="ppaction://hlinksldjump"/>
          </p:cNvPr>
          <p:cNvSpPr/>
          <p:nvPr/>
        </p:nvSpPr>
        <p:spPr>
          <a:xfrm>
            <a:off x="871174" y="5858059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071440" y="1062360"/>
              <a:ext cx="705240" cy="32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067120" y="1058040"/>
                <a:ext cx="713880" cy="4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กลุ่ม 4"/>
          <p:cNvGrpSpPr/>
          <p:nvPr/>
        </p:nvGrpSpPr>
        <p:grpSpPr>
          <a:xfrm>
            <a:off x="339998" y="285666"/>
            <a:ext cx="6407110" cy="1073386"/>
            <a:chOff x="2164512" y="4206917"/>
            <a:chExt cx="6407110" cy="1073386"/>
          </a:xfrm>
        </p:grpSpPr>
        <p:pic>
          <p:nvPicPr>
            <p:cNvPr id="28" name="รูปภาพ 27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30" name="กล่องข้อความ 29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32" name="รูปภาพ 3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565" y="5331084"/>
            <a:ext cx="2884822" cy="1526916"/>
          </a:xfrm>
          <a:prstGeom prst="rect">
            <a:avLst/>
          </a:prstGeom>
        </p:spPr>
      </p:pic>
      <p:sp>
        <p:nvSpPr>
          <p:cNvPr id="34" name="กล่องข้อความ 33">
            <a:hlinkClick r:id="rId23" action="ppaction://hlinksldjump"/>
          </p:cNvPr>
          <p:cNvSpPr txBox="1"/>
          <p:nvPr/>
        </p:nvSpPr>
        <p:spPr>
          <a:xfrm>
            <a:off x="2275793" y="4342050"/>
            <a:ext cx="23172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39" name="กล่องข้อความ 38">
            <a:hlinkClick r:id="rId24" action="ppaction://hlinksldjump"/>
          </p:cNvPr>
          <p:cNvSpPr txBox="1"/>
          <p:nvPr/>
        </p:nvSpPr>
        <p:spPr>
          <a:xfrm>
            <a:off x="2281014" y="2092816"/>
            <a:ext cx="23120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40" name="กล่องข้อความ 39">
            <a:hlinkClick r:id="rId25" action="ppaction://hlinksldjump"/>
          </p:cNvPr>
          <p:cNvSpPr txBox="1"/>
          <p:nvPr/>
        </p:nvSpPr>
        <p:spPr>
          <a:xfrm>
            <a:off x="2275792" y="3590612"/>
            <a:ext cx="40252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ช้อนขนาดต่าง ๆ</a:t>
            </a:r>
          </a:p>
        </p:txBody>
      </p:sp>
      <p:sp>
        <p:nvSpPr>
          <p:cNvPr id="42" name="กล่องข้อความ 18">
            <a:hlinkClick r:id="rId26" action="ppaction://hlinksldjump"/>
          </p:cNvPr>
          <p:cNvSpPr txBox="1"/>
          <p:nvPr/>
        </p:nvSpPr>
        <p:spPr>
          <a:xfrm>
            <a:off x="2275793" y="2821107"/>
            <a:ext cx="29356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43" name="กล่องข้อความ 42">
            <a:hlinkClick r:id="rId27" action="ppaction://hlinksldjump"/>
          </p:cNvPr>
          <p:cNvSpPr txBox="1"/>
          <p:nvPr/>
        </p:nvSpPr>
        <p:spPr>
          <a:xfrm>
            <a:off x="6775907" y="4342204"/>
            <a:ext cx="26504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44" name="กล่องข้อความ 43">
            <a:hlinkClick r:id="rId28" action="ppaction://hlinksldjump"/>
          </p:cNvPr>
          <p:cNvSpPr txBox="1"/>
          <p:nvPr/>
        </p:nvSpPr>
        <p:spPr>
          <a:xfrm>
            <a:off x="6759052" y="2168582"/>
            <a:ext cx="3136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6" name="กล่องข้อความ 45">
            <a:hlinkClick r:id="rId25" action="ppaction://hlinksldjump"/>
          </p:cNvPr>
          <p:cNvSpPr txBox="1"/>
          <p:nvPr/>
        </p:nvSpPr>
        <p:spPr>
          <a:xfrm>
            <a:off x="6768200" y="2870833"/>
            <a:ext cx="2102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กรรไกร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25" action="ppaction://hlinksldjump"/>
          </p:cNvPr>
          <p:cNvSpPr txBox="1"/>
          <p:nvPr/>
        </p:nvSpPr>
        <p:spPr>
          <a:xfrm>
            <a:off x="6768200" y="3606225"/>
            <a:ext cx="2102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ที่ปอกผลไม้</a:t>
            </a:r>
          </a:p>
        </p:txBody>
      </p:sp>
    </p:spTree>
    <p:extLst>
      <p:ext uri="{BB962C8B-B14F-4D97-AF65-F5344CB8AC3E}">
        <p14:creationId xmlns:p14="http://schemas.microsoft.com/office/powerpoint/2010/main" val="98348607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19200"/>
            <a:ext cx="10601434" cy="508000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511794" y="4935694"/>
            <a:ext cx="144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 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57" y="1616798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423" y="4945855"/>
            <a:ext cx="647619" cy="5968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339998" y="285666"/>
            <a:ext cx="6407110" cy="1073386"/>
            <a:chOff x="2164512" y="4206917"/>
            <a:chExt cx="6407110" cy="1073386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073905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67559" y="1145627"/>
            <a:ext cx="11225048" cy="520165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แผนผังลำดับงาน: สิ้นสุด 17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6180083" y="2511595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90" y="1999522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271" y="4858478"/>
            <a:ext cx="725425" cy="667513"/>
          </a:xfrm>
          <a:prstGeom prst="rect">
            <a:avLst/>
          </a:prstGeom>
        </p:spPr>
      </p:pic>
      <p:sp>
        <p:nvSpPr>
          <p:cNvPr id="22" name="กล่องข้อความ 21"/>
          <p:cNvSpPr txBox="1"/>
          <p:nvPr/>
        </p:nvSpPr>
        <p:spPr>
          <a:xfrm>
            <a:off x="5505863" y="4898388"/>
            <a:ext cx="1986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339998" y="233116"/>
            <a:ext cx="6407110" cy="1073386"/>
            <a:chOff x="2164512" y="4206917"/>
            <a:chExt cx="6407110" cy="1073386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8194562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6923" y="1025842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293828" y="5182922"/>
            <a:ext cx="3280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ช้อนขนาดต่างๆ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209" y="5182922"/>
            <a:ext cx="647619" cy="59682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200" y="5315197"/>
            <a:ext cx="2736352" cy="1448332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7152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5763" y="1747858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FDB61160-1282-4A87-8D53-A2BDC8CC4E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8053" y="178201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8505446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9"/>
            <a:ext cx="10452100" cy="5122041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กล่องข้อความ 13"/>
          <p:cNvSpPr txBox="1"/>
          <p:nvPr/>
        </p:nvSpPr>
        <p:spPr>
          <a:xfrm>
            <a:off x="5480338" y="5158106"/>
            <a:ext cx="165622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15" name="แผนผังลำดับงาน: สิ้นสุด 14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19" y="5158106"/>
            <a:ext cx="647619" cy="5968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371528" y="275156"/>
            <a:ext cx="6407110" cy="1073386"/>
            <a:chOff x="2164512" y="4206917"/>
            <a:chExt cx="6407110" cy="1073386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91597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58335"/>
            <a:ext cx="10452100" cy="518991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993600" y="3961800"/>
              <a:ext cx="9720" cy="25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89280" y="3957480"/>
                <a:ext cx="18360" cy="3420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กล่องข้อความ 18"/>
          <p:cNvSpPr txBox="1"/>
          <p:nvPr/>
        </p:nvSpPr>
        <p:spPr>
          <a:xfrm>
            <a:off x="4826485" y="5174992"/>
            <a:ext cx="14141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385" y="2198038"/>
            <a:ext cx="3288788" cy="24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637" y="5255960"/>
            <a:ext cx="647619" cy="596825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339998" y="233116"/>
            <a:ext cx="6407110" cy="1073386"/>
            <a:chOff x="2164512" y="4206917"/>
            <a:chExt cx="6407110" cy="107338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4439046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6923" y="1025842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46723" y="5182922"/>
            <a:ext cx="1013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กรรไกร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104" y="5182922"/>
            <a:ext cx="647619" cy="59682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200" y="5315197"/>
            <a:ext cx="2736352" cy="1448332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7152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312392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6923" y="1025842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293828" y="5182922"/>
            <a:ext cx="1478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ที่ปอกผลไม้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209" y="5182922"/>
            <a:ext cx="647619" cy="59682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200" y="5315197"/>
            <a:ext cx="2736352" cy="1448332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7152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814443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177157"/>
            <a:ext cx="10452100" cy="5174593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แผนผังลำดับงาน: สิ้นสุด 19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5499684" y="5028261"/>
            <a:ext cx="150554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pic>
        <p:nvPicPr>
          <p:cNvPr id="27" name="รูปภาพ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010" y="5028261"/>
            <a:ext cx="647619" cy="5968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182400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/>
          <p:cNvGrpSpPr/>
          <p:nvPr/>
        </p:nvGrpSpPr>
        <p:grpSpPr>
          <a:xfrm>
            <a:off x="339998" y="233116"/>
            <a:ext cx="6407110" cy="1073386"/>
            <a:chOff x="2164512" y="4206917"/>
            <a:chExt cx="6407110" cy="1073386"/>
          </a:xfrm>
        </p:grpSpPr>
        <p:pic>
          <p:nvPicPr>
            <p:cNvPr id="12" name="รูปภาพ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4" name="กล่องข้อความ 13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723151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58887" y="1126848"/>
            <a:ext cx="10478814" cy="523415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61847" y="571845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7" name="กล่องข้อความ 26">
            <a:hlinkClick r:id="rId5" action="ppaction://hlinksldjump"/>
          </p:cNvPr>
          <p:cNvSpPr txBox="1"/>
          <p:nvPr/>
        </p:nvSpPr>
        <p:spPr>
          <a:xfrm>
            <a:off x="2240936" y="2181303"/>
            <a:ext cx="35845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1 ช้อนโต๊ะ</a:t>
            </a:r>
          </a:p>
        </p:txBody>
      </p:sp>
      <p:sp>
        <p:nvSpPr>
          <p:cNvPr id="29" name="กล่องข้อความ 16">
            <a:hlinkClick r:id="rId2" action="ppaction://hlinksldjump"/>
          </p:cNvPr>
          <p:cNvSpPr txBox="1"/>
          <p:nvPr/>
        </p:nvSpPr>
        <p:spPr>
          <a:xfrm>
            <a:off x="2240936" y="2869074"/>
            <a:ext cx="41301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หัวไชเท้า 1 หัว</a:t>
            </a:r>
          </a:p>
        </p:txBody>
      </p:sp>
      <p:sp>
        <p:nvSpPr>
          <p:cNvPr id="30" name="กล่องข้อความ 16">
            <a:hlinkClick r:id="rId6" action="ppaction://hlinksldjump"/>
          </p:cNvPr>
          <p:cNvSpPr txBox="1"/>
          <p:nvPr/>
        </p:nvSpPr>
        <p:spPr>
          <a:xfrm>
            <a:off x="2259722" y="3532452"/>
            <a:ext cx="36604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 1 หัว</a:t>
            </a:r>
          </a:p>
        </p:txBody>
      </p:sp>
      <p:sp>
        <p:nvSpPr>
          <p:cNvPr id="19" name="กล่องข้อความ 16">
            <a:hlinkClick r:id="rId7" action="ppaction://hlinksldjump"/>
          </p:cNvPr>
          <p:cNvSpPr txBox="1"/>
          <p:nvPr/>
        </p:nvSpPr>
        <p:spPr>
          <a:xfrm>
            <a:off x="5998294" y="1867307"/>
            <a:ext cx="26160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sz="30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16">
            <a:hlinkClick r:id="rId8" action="ppaction://hlinksldjump"/>
          </p:cNvPr>
          <p:cNvSpPr txBox="1"/>
          <p:nvPr/>
        </p:nvSpPr>
        <p:spPr>
          <a:xfrm>
            <a:off x="2259723" y="4831173"/>
            <a:ext cx="33923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  <a:r>
              <a:rPr lang="th-TH" sz="3000" b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จีน 4 - 5 </a:t>
            </a: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กลีบ</a:t>
            </a:r>
          </a:p>
        </p:txBody>
      </p:sp>
      <p:sp>
        <p:nvSpPr>
          <p:cNvPr id="22" name="กล่องข้อความ 16">
            <a:hlinkClick r:id="rId9" action="ppaction://hlinksldjump"/>
          </p:cNvPr>
          <p:cNvSpPr txBox="1"/>
          <p:nvPr/>
        </p:nvSpPr>
        <p:spPr>
          <a:xfrm>
            <a:off x="6339015" y="1580074"/>
            <a:ext cx="2503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รากผักชี 4-5 ต้น</a:t>
            </a:r>
          </a:p>
        </p:txBody>
      </p:sp>
      <p:sp>
        <p:nvSpPr>
          <p:cNvPr id="23" name="กล่องข้อความ 16">
            <a:hlinkClick r:id="rId10" action="ppaction://hlinksldjump"/>
          </p:cNvPr>
          <p:cNvSpPr txBox="1"/>
          <p:nvPr/>
        </p:nvSpPr>
        <p:spPr>
          <a:xfrm>
            <a:off x="6339015" y="2233924"/>
            <a:ext cx="32250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หอมหัวใหญ่ 1 หัว</a:t>
            </a:r>
          </a:p>
        </p:txBody>
      </p:sp>
      <p:sp>
        <p:nvSpPr>
          <p:cNvPr id="32" name="กล่องข้อความ 16">
            <a:hlinkClick r:id="rId11" action="ppaction://hlinksldjump"/>
          </p:cNvPr>
          <p:cNvSpPr txBox="1"/>
          <p:nvPr/>
        </p:nvSpPr>
        <p:spPr>
          <a:xfrm>
            <a:off x="6340275" y="2875703"/>
            <a:ext cx="32250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ต้นหอมญี่ปุ่น 1 ต้น</a:t>
            </a:r>
          </a:p>
        </p:txBody>
      </p:sp>
      <p:grpSp>
        <p:nvGrpSpPr>
          <p:cNvPr id="17" name="กลุ่ม 16"/>
          <p:cNvGrpSpPr/>
          <p:nvPr/>
        </p:nvGrpSpPr>
        <p:grpSpPr>
          <a:xfrm>
            <a:off x="339998" y="222606"/>
            <a:ext cx="6407110" cy="1073386"/>
            <a:chOff x="2164512" y="4206917"/>
            <a:chExt cx="6407110" cy="1073386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33" name="กล่องข้อความ 32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sp>
        <p:nvSpPr>
          <p:cNvPr id="34" name="กล่องข้อความ 33">
            <a:hlinkClick r:id="rId13" action="ppaction://hlinksldjump"/>
          </p:cNvPr>
          <p:cNvSpPr txBox="1"/>
          <p:nvPr/>
        </p:nvSpPr>
        <p:spPr>
          <a:xfrm>
            <a:off x="2240936" y="1520160"/>
            <a:ext cx="35845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</a:t>
            </a:r>
            <a:r>
              <a:rPr lang="th-TH" sz="3000" b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ปลาแซลมอน 1 - 2 </a:t>
            </a: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</a:t>
            </a:r>
          </a:p>
        </p:txBody>
      </p:sp>
      <p:sp>
        <p:nvSpPr>
          <p:cNvPr id="35" name="กล่องข้อความ 16">
            <a:hlinkClick r:id="rId7" action="ppaction://hlinksldjump"/>
          </p:cNvPr>
          <p:cNvSpPr txBox="1"/>
          <p:nvPr/>
        </p:nvSpPr>
        <p:spPr>
          <a:xfrm>
            <a:off x="2259722" y="4169765"/>
            <a:ext cx="26160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ขิงแก่ </a:t>
            </a:r>
            <a:r>
              <a:rPr lang="th-TH" sz="3000" b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แง่ง </a:t>
            </a:r>
            <a:endParaRPr lang="th-TH" sz="30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6" name="กล่องข้อความ 16">
            <a:hlinkClick r:id="rId14" action="ppaction://hlinksldjump"/>
          </p:cNvPr>
          <p:cNvSpPr txBox="1"/>
          <p:nvPr/>
        </p:nvSpPr>
        <p:spPr>
          <a:xfrm>
            <a:off x="6339015" y="3512602"/>
            <a:ext cx="29935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เห็ดหอมสด 6 ดอก </a:t>
            </a:r>
          </a:p>
        </p:txBody>
      </p:sp>
      <p:sp>
        <p:nvSpPr>
          <p:cNvPr id="37" name="กล่องข้อความ 16">
            <a:hlinkClick r:id="rId15" action="ppaction://hlinksldjump"/>
          </p:cNvPr>
          <p:cNvSpPr txBox="1"/>
          <p:nvPr/>
        </p:nvSpPr>
        <p:spPr>
          <a:xfrm>
            <a:off x="6339015" y="4169765"/>
            <a:ext cx="36764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เห็ดเข็มทอง (ตามชอบ)</a:t>
            </a:r>
          </a:p>
        </p:txBody>
      </p:sp>
    </p:spTree>
    <p:extLst>
      <p:ext uri="{BB962C8B-B14F-4D97-AF65-F5344CB8AC3E}">
        <p14:creationId xmlns:p14="http://schemas.microsoft.com/office/powerpoint/2010/main" val="3546396072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58887" y="1126848"/>
            <a:ext cx="10478814" cy="523415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61847" y="571845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27" name="กล่องข้อความ 26">
            <a:hlinkClick r:id="rId5" action="ppaction://hlinksldjump"/>
          </p:cNvPr>
          <p:cNvSpPr txBox="1"/>
          <p:nvPr/>
        </p:nvSpPr>
        <p:spPr>
          <a:xfrm>
            <a:off x="2259723" y="2972004"/>
            <a:ext cx="2685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3 ช้อนโต๊ะ</a:t>
            </a:r>
          </a:p>
        </p:txBody>
      </p:sp>
      <p:sp>
        <p:nvSpPr>
          <p:cNvPr id="29" name="กล่องข้อความ 16">
            <a:hlinkClick r:id="rId6" action="ppaction://hlinksldjump"/>
          </p:cNvPr>
          <p:cNvSpPr txBox="1"/>
          <p:nvPr/>
        </p:nvSpPr>
        <p:spPr>
          <a:xfrm>
            <a:off x="2306357" y="2310861"/>
            <a:ext cx="26851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 4 ช้อนโต๊ะ </a:t>
            </a:r>
          </a:p>
        </p:txBody>
      </p:sp>
      <p:sp>
        <p:nvSpPr>
          <p:cNvPr id="30" name="กล่องข้อความ 16">
            <a:hlinkClick r:id="rId7" action="ppaction://hlinksldjump"/>
          </p:cNvPr>
          <p:cNvSpPr txBox="1"/>
          <p:nvPr/>
        </p:nvSpPr>
        <p:spPr>
          <a:xfrm>
            <a:off x="2278509" y="4323153"/>
            <a:ext cx="27432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ซีอิ๊วดำ 1 ช้อนโต๊ะ</a:t>
            </a:r>
          </a:p>
        </p:txBody>
      </p:sp>
      <p:sp>
        <p:nvSpPr>
          <p:cNvPr id="19" name="กล่องข้อความ 16">
            <a:hlinkClick r:id="rId8" action="ppaction://hlinksldjump"/>
          </p:cNvPr>
          <p:cNvSpPr txBox="1"/>
          <p:nvPr/>
        </p:nvSpPr>
        <p:spPr>
          <a:xfrm>
            <a:off x="5998294" y="1867307"/>
            <a:ext cx="26160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sz="30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16">
            <a:hlinkClick r:id="rId9" action="ppaction://hlinksldjump"/>
          </p:cNvPr>
          <p:cNvSpPr txBox="1"/>
          <p:nvPr/>
        </p:nvSpPr>
        <p:spPr>
          <a:xfrm>
            <a:off x="6058051" y="2972269"/>
            <a:ext cx="46981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1500 มิลลิลิตร </a:t>
            </a:r>
          </a:p>
        </p:txBody>
      </p:sp>
      <p:grpSp>
        <p:nvGrpSpPr>
          <p:cNvPr id="17" name="กลุ่ม 16"/>
          <p:cNvGrpSpPr/>
          <p:nvPr/>
        </p:nvGrpSpPr>
        <p:grpSpPr>
          <a:xfrm>
            <a:off x="339998" y="222606"/>
            <a:ext cx="6407110" cy="1073386"/>
            <a:chOff x="2164512" y="4206917"/>
            <a:chExt cx="6407110" cy="1073386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33" name="กล่องข้อความ 32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sp>
        <p:nvSpPr>
          <p:cNvPr id="34" name="กล่องข้อความ 33">
            <a:hlinkClick r:id="rId11" action="ppaction://hlinksldjump"/>
          </p:cNvPr>
          <p:cNvSpPr txBox="1"/>
          <p:nvPr/>
        </p:nvSpPr>
        <p:spPr>
          <a:xfrm>
            <a:off x="2278509" y="3658538"/>
            <a:ext cx="32980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น้ำตาลกรวด 2 ช้อนโต๊ะ </a:t>
            </a:r>
          </a:p>
        </p:txBody>
      </p:sp>
      <p:sp>
        <p:nvSpPr>
          <p:cNvPr id="35" name="กล่องข้อความ 16">
            <a:hlinkClick r:id="rId12" action="ppaction://hlinksldjump"/>
          </p:cNvPr>
          <p:cNvSpPr txBox="1"/>
          <p:nvPr/>
        </p:nvSpPr>
        <p:spPr>
          <a:xfrm>
            <a:off x="6058050" y="2310861"/>
            <a:ext cx="29660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ผงดาชิ 1 ช้อนโต๊ะ</a:t>
            </a:r>
          </a:p>
        </p:txBody>
      </p:sp>
    </p:spTree>
    <p:extLst>
      <p:ext uri="{BB962C8B-B14F-4D97-AF65-F5344CB8AC3E}">
        <p14:creationId xmlns:p14="http://schemas.microsoft.com/office/powerpoint/2010/main" val="81635439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322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576254" y="5150193"/>
            <a:ext cx="22284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หัวปลาแซลมอน 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810" y="1414538"/>
            <a:ext cx="5238049" cy="3388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932" y="5017288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691864" y="5172290"/>
            <a:ext cx="827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75" y="1526731"/>
            <a:ext cx="4425085" cy="3251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919748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31" y="501286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424663" y="5167863"/>
            <a:ext cx="135806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หัวไชเท้า 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810" y="1777686"/>
            <a:ext cx="6034887" cy="2913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7840044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31" y="501286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424663" y="5167863"/>
            <a:ext cx="168988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แครอทใหญ่ 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909" y="1765982"/>
            <a:ext cx="5780690" cy="3156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54172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800" y="501286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6002732" y="5167863"/>
            <a:ext cx="84510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ขิงแก่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779" y="1472830"/>
            <a:ext cx="4921906" cy="3379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6165476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635" y="5004835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34567" y="5159837"/>
            <a:ext cx="16353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400" b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กระเทียมจีน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75" y="1750951"/>
            <a:ext cx="4176602" cy="3012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8623446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201" y="5010009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6041133" y="5165011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รากผักชี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28" y="1568604"/>
            <a:ext cx="4456775" cy="3194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870618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912" y="5024276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670844" y="5179278"/>
            <a:ext cx="163859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หอมหัวใหญ่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331" y="1646827"/>
            <a:ext cx="4274207" cy="3205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9910072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05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80537" y="5150193"/>
            <a:ext cx="182133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4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ต้นหอมญี่ปุ่น 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99" b="13410"/>
          <a:stretch/>
        </p:blipFill>
        <p:spPr>
          <a:xfrm>
            <a:off x="2243957" y="1514960"/>
            <a:ext cx="7315200" cy="3203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8947338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05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80537" y="5150193"/>
            <a:ext cx="1617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เห็ดหอมสด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6" b="4522"/>
          <a:stretch/>
        </p:blipFill>
        <p:spPr>
          <a:xfrm>
            <a:off x="3144312" y="1323395"/>
            <a:ext cx="5764279" cy="3591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8618982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05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80537" y="5150193"/>
            <a:ext cx="1786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เห็ดเข็มทอง 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5" name="รูปภาพ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413" y="1327522"/>
            <a:ext cx="4671311" cy="3504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4305369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แผนผังลำดับงาน: สิ้นสุด 21">
            <a:hlinkClick r:id="rId2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334" y="4991912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749266" y="5146914"/>
            <a:ext cx="1763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น้ำตาลกรวด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1" t="10115" r="15613" b="13716"/>
          <a:stretch/>
        </p:blipFill>
        <p:spPr>
          <a:xfrm>
            <a:off x="3647089" y="1382141"/>
            <a:ext cx="4466896" cy="3540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2018717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05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80537" y="5150193"/>
            <a:ext cx="833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3" t="4290" r="10238" b="10191"/>
          <a:stretch/>
        </p:blipFill>
        <p:spPr>
          <a:xfrm>
            <a:off x="3532928" y="1310614"/>
            <a:ext cx="4695218" cy="3554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927977589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05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80537" y="5150193"/>
            <a:ext cx="671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3" b="11418"/>
          <a:stretch/>
        </p:blipFill>
        <p:spPr>
          <a:xfrm>
            <a:off x="3460810" y="1459377"/>
            <a:ext cx="4386289" cy="3241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681563265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05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80537" y="5150193"/>
            <a:ext cx="1186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ซีอิ๊วดำ 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3" b="11418"/>
          <a:stretch/>
        </p:blipFill>
        <p:spPr>
          <a:xfrm>
            <a:off x="3460810" y="1459377"/>
            <a:ext cx="4386289" cy="3241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865771954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05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80537" y="5150193"/>
            <a:ext cx="1058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ผงดาชิ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63" y="1482524"/>
            <a:ext cx="4405587" cy="3304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378256248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05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80537" y="5150193"/>
            <a:ext cx="1181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</a:t>
            </a:r>
            <a:endParaRPr lang="th-TH" sz="3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112" y="1677476"/>
            <a:ext cx="3522849" cy="3014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420616365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399" y="1166649"/>
            <a:ext cx="10373711" cy="511853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14399" y="4993290"/>
            <a:ext cx="10373711" cy="8685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05" y="4995191"/>
            <a:ext cx="980952" cy="86666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880537" y="5150193"/>
            <a:ext cx="1669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2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392548" y="254136"/>
            <a:ext cx="6407110" cy="1073386"/>
            <a:chOff x="2164512" y="4206917"/>
            <a:chExt cx="6407110" cy="1073386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9" y="1376474"/>
            <a:ext cx="4442372" cy="3331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744590" y="5940037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477627306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29536" y="856212"/>
            <a:ext cx="11326981" cy="5391314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12"/>
          <p:cNvSpPr txBox="1"/>
          <p:nvPr/>
        </p:nvSpPr>
        <p:spPr>
          <a:xfrm>
            <a:off x="627395" y="1194007"/>
            <a:ext cx="274642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ขั้นตอนการเตรียมวัตถุดิบ</a:t>
            </a:r>
            <a:endParaRPr lang="th-TH" sz="2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934067" y="1737396"/>
            <a:ext cx="89265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ล้างทำความสะอาดหัวปลาแซลมอนด้วยเกลือ เพื่อลดความคาว ตัดแต่งหัวปลาให้สวยงาม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หั่นเตรียมผัก หัวไชเท้า แครอท หอมหัวใหญ่ เห็ดหอม เห็ดเข็มทอง ขิง รากผักชี เตรียมไว้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ซอยต้นหอมญี่ปุ่น </a:t>
            </a:r>
          </a:p>
        </p:txBody>
      </p:sp>
      <p:sp>
        <p:nvSpPr>
          <p:cNvPr id="14" name="กล่องข้อความ 12"/>
          <p:cNvSpPr txBox="1"/>
          <p:nvPr/>
        </p:nvSpPr>
        <p:spPr>
          <a:xfrm>
            <a:off x="627395" y="3115670"/>
            <a:ext cx="1274977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934857" y="3598055"/>
            <a:ext cx="106396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ตั้งกระทะใช้ไฟกลาง ใช้หม้อขนาดกลาง วางด้านล่างด้วยขิง ตามด้วยหัวปลา และผักที่หั่นเตรียมไว้ ยกเว้นเห็ดเข็มทอง ใส่น้ำซุป ปิดฝาตั้งไฟให้</a:t>
            </a:r>
            <a:r>
              <a:rPr lang="th-TH" sz="280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เดือด อีก 10 นาที</a:t>
            </a:r>
            <a:endParaRPr lang="th-TH" sz="28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เปิดฝาแล้วใส่น้ำซุปที่เหลือ ผงดาชิ มิริน ซีอิ๊วดำ โช</a:t>
            </a:r>
            <a:r>
              <a:rPr lang="th-TH" sz="280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 น้ำตาลกรวด 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เกลือเล็กน้อย ปรุงรสตามชอบ </a:t>
            </a:r>
            <a:r>
              <a:rPr lang="th-TH" sz="280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ใส่เห็ดหอม 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ปิดฝา</a:t>
            </a:r>
            <a:r>
              <a:rPr lang="th-TH" sz="280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อีกครั้งรอ 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5-10 </a:t>
            </a:r>
            <a:r>
              <a:rPr lang="th-TH" sz="280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นาที  ใส่เห็ดเข็มทองลงไป ปิดฝารอประมาณ 2 -3 นาทีจึงค่อยปิดไฟ</a:t>
            </a:r>
            <a:endParaRPr lang="th-TH" sz="28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จัดจานเสริฟโรยด้านบนด้วยต้นหอมญี่ปุ่นซอย</a:t>
            </a: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305060" y="597790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305060" y="138118"/>
            <a:ext cx="6407110" cy="1073386"/>
            <a:chOff x="2164512" y="4206917"/>
            <a:chExt cx="6407110" cy="1073386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512" y="4206917"/>
              <a:ext cx="6136525" cy="1073386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3408904" y="4393848"/>
              <a:ext cx="51627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หัวปลาแซลมอนต้มซีอิ๊ว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6459</TotalTime>
  <Words>593</Words>
  <Application>Microsoft Office PowerPoint</Application>
  <PresentationFormat>แบบจอกว้าง</PresentationFormat>
  <Paragraphs>124</Paragraphs>
  <Slides>32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32</vt:i4>
      </vt:variant>
    </vt:vector>
  </HeadingPairs>
  <TitlesOfParts>
    <vt:vector size="39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OFFAE201</cp:lastModifiedBy>
  <cp:revision>1711</cp:revision>
  <dcterms:created xsi:type="dcterms:W3CDTF">2020-12-22T03:05:05Z</dcterms:created>
  <dcterms:modified xsi:type="dcterms:W3CDTF">2021-10-01T07:53:20Z</dcterms:modified>
</cp:coreProperties>
</file>