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4"/>
  </p:handoutMasterIdLst>
  <p:sldIdLst>
    <p:sldId id="606" r:id="rId2"/>
    <p:sldId id="534" r:id="rId3"/>
    <p:sldId id="557" r:id="rId4"/>
    <p:sldId id="559" r:id="rId5"/>
    <p:sldId id="592" r:id="rId6"/>
    <p:sldId id="563" r:id="rId7"/>
    <p:sldId id="564" r:id="rId8"/>
    <p:sldId id="568" r:id="rId9"/>
    <p:sldId id="765" r:id="rId10"/>
    <p:sldId id="772" r:id="rId11"/>
    <p:sldId id="679" r:id="rId12"/>
    <p:sldId id="504" r:id="rId13"/>
    <p:sldId id="738" r:id="rId14"/>
    <p:sldId id="739" r:id="rId15"/>
    <p:sldId id="740" r:id="rId16"/>
    <p:sldId id="764" r:id="rId17"/>
    <p:sldId id="768" r:id="rId18"/>
    <p:sldId id="741" r:id="rId19"/>
    <p:sldId id="767" r:id="rId20"/>
    <p:sldId id="742" r:id="rId21"/>
    <p:sldId id="771" r:id="rId22"/>
    <p:sldId id="64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000082"/>
    <a:srgbClr val="00008E"/>
    <a:srgbClr val="000074"/>
    <a:srgbClr val="660033"/>
    <a:srgbClr val="EAEAEA"/>
    <a:srgbClr val="D60093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34" autoAdjust="0"/>
    <p:restoredTop sz="94660"/>
  </p:normalViewPr>
  <p:slideViewPr>
    <p:cSldViewPr snapToGrid="0">
      <p:cViewPr varScale="1">
        <p:scale>
          <a:sx n="57" d="100"/>
          <a:sy n="57" d="100"/>
        </p:scale>
        <p:origin x="90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9BDFF-D3AE-4240-8503-802933B79B68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5E73E-D106-4A4B-A696-581ACAE707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132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24/12/64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customXml" Target="../ink/ink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3.xml"/><Relationship Id="rId7" Type="http://schemas.openxmlformats.org/officeDocument/2006/relationships/slide" Target="slide11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0.xml"/><Relationship Id="rId5" Type="http://schemas.openxmlformats.org/officeDocument/2006/relationships/slide" Target="slide7.xml"/><Relationship Id="rId10" Type="http://schemas.openxmlformats.org/officeDocument/2006/relationships/image" Target="../media/image10.png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1.pn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slide" Target="slide2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21.xml"/><Relationship Id="rId3" Type="http://schemas.openxmlformats.org/officeDocument/2006/relationships/slide" Target="slide12.xml"/><Relationship Id="rId7" Type="http://schemas.openxmlformats.org/officeDocument/2006/relationships/slide" Target="slide17.xml"/><Relationship Id="rId12" Type="http://schemas.openxmlformats.org/officeDocument/2006/relationships/image" Target="../media/image10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20.xml"/><Relationship Id="rId5" Type="http://schemas.openxmlformats.org/officeDocument/2006/relationships/slide" Target="slide14.xml"/><Relationship Id="rId10" Type="http://schemas.openxmlformats.org/officeDocument/2006/relationships/slide" Target="slide19.xml"/><Relationship Id="rId4" Type="http://schemas.openxmlformats.org/officeDocument/2006/relationships/slide" Target="slide13.xml"/><Relationship Id="rId9" Type="http://schemas.openxmlformats.org/officeDocument/2006/relationships/slide" Target="slide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slide" Target="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33047" y="550986"/>
            <a:ext cx="10867292" cy="5749332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584712" y="6346864"/>
            <a:ext cx="323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[108] </a:t>
            </a:r>
            <a:r>
              <a:rPr lang="th-TH" sz="2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11/0</a:t>
            </a:r>
            <a:r>
              <a:rPr lang="en-US" sz="2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723591" y="3779481"/>
            <a:ext cx="477438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1723591" y="4826301"/>
            <a:ext cx="4955396" cy="6001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Yakiniku beef (</a:t>
            </a:r>
            <a:r>
              <a:rPr lang="th-TH" sz="3300" b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เนื้อย่างยา</a:t>
            </a:r>
            <a:r>
              <a:rPr lang="th-TH" sz="33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กิน</a:t>
            </a:r>
            <a:r>
              <a:rPr lang="th-TH" sz="33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ิขุ</a:t>
            </a:r>
            <a:r>
              <a:rPr lang="th-TH" sz="33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27" y="1264366"/>
            <a:ext cx="3876745" cy="24706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รูปภาพ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349" y="988749"/>
            <a:ext cx="3010688" cy="5237999"/>
          </a:xfrm>
          <a:prstGeom prst="rect">
            <a:avLst/>
          </a:prstGeom>
        </p:spPr>
      </p:pic>
      <p:sp>
        <p:nvSpPr>
          <p:cNvPr id="14" name="ม้วนกระดาษแนวนอน 13"/>
          <p:cNvSpPr/>
          <p:nvPr/>
        </p:nvSpPr>
        <p:spPr>
          <a:xfrm>
            <a:off x="7774572" y="5638053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ศรคม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ฐ์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แก้วเสมอตา (เชฟราม)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44" y="4852907"/>
            <a:ext cx="1697350" cy="118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0" y="1227531"/>
            <a:ext cx="11119945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2429455" y="4415836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2430284" y="2162161"/>
            <a:ext cx="254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2429455" y="2918338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8" name="กล่องข้อความ 18">
            <a:hlinkClick r:id="rId5" action="ppaction://hlinksldjump"/>
          </p:cNvPr>
          <p:cNvSpPr txBox="1"/>
          <p:nvPr/>
        </p:nvSpPr>
        <p:spPr>
          <a:xfrm>
            <a:off x="6438041" y="2140760"/>
            <a:ext cx="353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6438041" y="2938735"/>
            <a:ext cx="4099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7" action="ppaction://hlinksldjump"/>
          </p:cNvPr>
          <p:cNvSpPr/>
          <p:nvPr/>
        </p:nvSpPr>
        <p:spPr>
          <a:xfrm>
            <a:off x="775573" y="56576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8" action="ppaction://hlinksldjump"/>
          </p:cNvPr>
          <p:cNvSpPr txBox="1"/>
          <p:nvPr/>
        </p:nvSpPr>
        <p:spPr>
          <a:xfrm>
            <a:off x="2429456" y="3639426"/>
            <a:ext cx="32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6459284" y="3696085"/>
            <a:ext cx="2043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</a:p>
        </p:txBody>
      </p:sp>
      <p:grpSp>
        <p:nvGrpSpPr>
          <p:cNvPr id="5" name="กลุ่ม 4"/>
          <p:cNvGrpSpPr/>
          <p:nvPr/>
        </p:nvGrpSpPr>
        <p:grpSpPr>
          <a:xfrm>
            <a:off x="225887" y="190661"/>
            <a:ext cx="7264303" cy="1228680"/>
            <a:chOff x="1816635" y="2705191"/>
            <a:chExt cx="7264303" cy="1228680"/>
          </a:xfrm>
        </p:grpSpPr>
        <p:pic>
          <p:nvPicPr>
            <p:cNvPr id="4" name="รูปภาพ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23" name="กล่องข้อความ 22">
            <a:hlinkClick r:id="rId11" action="ppaction://hlinksldjump"/>
          </p:cNvPr>
          <p:cNvSpPr txBox="1"/>
          <p:nvPr/>
        </p:nvSpPr>
        <p:spPr>
          <a:xfrm>
            <a:off x="6459284" y="4453435"/>
            <a:ext cx="4107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พายพลาสติก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790" y="4911631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5878573" y="5031814"/>
            <a:ext cx="1342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12" y="1645320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กลุ่ม 14"/>
          <p:cNvGrpSpPr/>
          <p:nvPr/>
        </p:nvGrpSpPr>
        <p:grpSpPr>
          <a:xfrm>
            <a:off x="225887" y="21168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261241"/>
            <a:ext cx="11223420" cy="5037959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40229" y="230640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8" name="กลุ่ม 17"/>
          <p:cNvGrpSpPr/>
          <p:nvPr/>
        </p:nvGrpSpPr>
        <p:grpSpPr>
          <a:xfrm>
            <a:off x="225887" y="211681"/>
            <a:ext cx="7264303" cy="1228680"/>
            <a:chOff x="1816635" y="2705191"/>
            <a:chExt cx="7264303" cy="1228680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92772"/>
            <a:ext cx="10452100" cy="500642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225887" y="21168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1077" y="1233847"/>
            <a:ext cx="10570308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042" y="1857375"/>
            <a:ext cx="344756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352" y="1869098"/>
            <a:ext cx="3687690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05" y="2023696"/>
            <a:ext cx="3035172" cy="227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225887" y="19066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01" y="19046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23" y="5030131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49521" y="5148397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225887" y="243211"/>
            <a:ext cx="7264303" cy="1228680"/>
            <a:chOff x="1816635" y="2705191"/>
            <a:chExt cx="7264303" cy="1228680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25887" y="24321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01" y="521403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49360" y="5299665"/>
            <a:ext cx="1077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25887" y="243211"/>
            <a:ext cx="7264303" cy="1228680"/>
            <a:chOff x="1816635" y="2705191"/>
            <a:chExt cx="7264303" cy="1228680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652" y="1941773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038" y="1929549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74302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01" y="521403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49360" y="5299665"/>
            <a:ext cx="3009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พายพลาสติก</a:t>
            </a:r>
          </a:p>
        </p:txBody>
      </p:sp>
      <p:sp>
        <p:nvSpPr>
          <p:cNvPr id="20" name="แผนผังลำดับงาน: สิ้นสุด 19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225887" y="243211"/>
            <a:ext cx="7264303" cy="1228680"/>
            <a:chOff x="1816635" y="2705191"/>
            <a:chExt cx="7264303" cy="1228680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381133" y="300371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42474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45870" y="1142148"/>
            <a:ext cx="10875714" cy="526916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2116416" y="1442847"/>
            <a:ext cx="62287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เนื้อริบอาย 300 กรัม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Ribeye beef 300 g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116416" y="3694952"/>
            <a:ext cx="2547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Mirin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32" name="กล่องข้อความ 16">
            <a:hlinkClick r:id="rId4" action="ppaction://hlinksldjump"/>
          </p:cNvPr>
          <p:cNvSpPr txBox="1"/>
          <p:nvPr/>
        </p:nvSpPr>
        <p:spPr>
          <a:xfrm>
            <a:off x="2116416" y="2205599"/>
            <a:ext cx="32277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33" name="กล่องข้อความ 16">
            <a:hlinkClick r:id="rId5" action="ppaction://hlinksldjump"/>
          </p:cNvPr>
          <p:cNvSpPr txBox="1"/>
          <p:nvPr/>
        </p:nvSpPr>
        <p:spPr>
          <a:xfrm>
            <a:off x="2124258" y="2968786"/>
            <a:ext cx="27587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 (</a:t>
            </a:r>
            <a:r>
              <a:rPr lang="en-US" sz="33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Shoyu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7" name="กล่องข้อความ 16">
            <a:hlinkClick r:id="rId6" action="ppaction://hlinksldjump"/>
          </p:cNvPr>
          <p:cNvSpPr txBox="1"/>
          <p:nvPr/>
        </p:nvSpPr>
        <p:spPr>
          <a:xfrm>
            <a:off x="2116416" y="4456446"/>
            <a:ext cx="27665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Sake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2116416" y="5175400"/>
            <a:ext cx="24396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Ginger 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0" name="แผนผังลำดับงาน: สิ้นสุด 19">
            <a:hlinkClick r:id="rId8" action="ppaction://hlinksldjump"/>
          </p:cNvPr>
          <p:cNvSpPr/>
          <p:nvPr/>
        </p:nvSpPr>
        <p:spPr>
          <a:xfrm>
            <a:off x="313656" y="5938342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6714706" y="2213932"/>
            <a:ext cx="39329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แอป</a:t>
            </a:r>
            <a:r>
              <a:rPr lang="th-TH" sz="33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เปิ้ล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Apple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714706" y="2940731"/>
            <a:ext cx="30795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Garlic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6714706" y="3672293"/>
            <a:ext cx="35468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(</a:t>
            </a:r>
            <a:r>
              <a:rPr lang="en-US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Onion</a:t>
            </a: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grpSp>
        <p:nvGrpSpPr>
          <p:cNvPr id="23" name="กลุ่ม 22"/>
          <p:cNvGrpSpPr/>
          <p:nvPr/>
        </p:nvGrpSpPr>
        <p:grpSpPr>
          <a:xfrm>
            <a:off x="225887" y="211681"/>
            <a:ext cx="7264303" cy="1228680"/>
            <a:chOff x="1816635" y="2705191"/>
            <a:chExt cx="7264303" cy="1228680"/>
          </a:xfrm>
        </p:grpSpPr>
        <p:pic>
          <p:nvPicPr>
            <p:cNvPr id="24" name="รูปภาพ 2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25" name="กล่องข้อความ 24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8" name="กล่องข้อความ 17">
            <a:hlinkClick r:id="rId13" action="ppaction://hlinksldjump"/>
          </p:cNvPr>
          <p:cNvSpPr txBox="1"/>
          <p:nvPr/>
        </p:nvSpPr>
        <p:spPr>
          <a:xfrm>
            <a:off x="6714706" y="4441637"/>
            <a:ext cx="28602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ดอกไม้ตกแต่งจาน</a:t>
            </a:r>
          </a:p>
        </p:txBody>
      </p:sp>
    </p:spTree>
    <p:extLst>
      <p:ext uri="{BB962C8B-B14F-4D97-AF65-F5344CB8AC3E}">
        <p14:creationId xmlns:p14="http://schemas.microsoft.com/office/powerpoint/2010/main" val="334526964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19200"/>
            <a:ext cx="10310648" cy="5065987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5518083" y="5309332"/>
            <a:ext cx="1638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เนื้อริบอาย 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464" y="5322459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5709"/>
          <a:stretch/>
        </p:blipFill>
        <p:spPr>
          <a:xfrm>
            <a:off x="2579217" y="1545765"/>
            <a:ext cx="6981013" cy="3592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225887" y="159131"/>
            <a:ext cx="7264303" cy="1228680"/>
            <a:chOff x="1816635" y="2705191"/>
            <a:chExt cx="7264303" cy="1228680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98179"/>
            <a:ext cx="10310648" cy="508700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160439" y="5315678"/>
            <a:ext cx="1809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315" y="5294299"/>
            <a:ext cx="729979" cy="6727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3" b="9183"/>
          <a:stretch/>
        </p:blipFill>
        <p:spPr>
          <a:xfrm>
            <a:off x="3275465" y="1417767"/>
            <a:ext cx="5588517" cy="351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225887" y="159131"/>
            <a:ext cx="7264303" cy="1228680"/>
            <a:chOff x="1816635" y="2705191"/>
            <a:chExt cx="7264303" cy="1228680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4" name="แผนผังลำดับงาน: สิ้นสุด 13">
            <a:hlinkClick r:id="rId5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357186768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126777" y="5321022"/>
            <a:ext cx="2305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159" y="5334149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0" b="7280"/>
          <a:stretch/>
        </p:blipFill>
        <p:spPr>
          <a:xfrm>
            <a:off x="3536966" y="1268605"/>
            <a:ext cx="5042728" cy="394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225887" y="9607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4" name="แผนผังลำดับงาน: สิ้นสุด 13">
            <a:hlinkClick r:id="rId5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160048293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875641" y="5375110"/>
            <a:ext cx="347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24" y="5388237"/>
            <a:ext cx="729979" cy="6727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25" y="1802930"/>
            <a:ext cx="4607998" cy="311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225887" y="11709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4" name="แผนผังลำดับงาน: สิ้นสุด 13">
            <a:hlinkClick r:id="rId5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688884837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691173" y="5272573"/>
            <a:ext cx="140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555" y="5285700"/>
            <a:ext cx="729979" cy="6727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21" y="1362697"/>
            <a:ext cx="4967651" cy="368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225887" y="11709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254580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223854" y="5310419"/>
            <a:ext cx="271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Ginger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875" y="5261424"/>
            <a:ext cx="729979" cy="672725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7" b="18927"/>
          <a:stretch/>
        </p:blipFill>
        <p:spPr>
          <a:xfrm>
            <a:off x="2325445" y="1605788"/>
            <a:ext cx="6892127" cy="3502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225887" y="11709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521156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794691" y="5272573"/>
            <a:ext cx="140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แอป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เปิ้ล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3" y="5285700"/>
            <a:ext cx="729979" cy="6727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225887" y="10658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5977" r="13285" b="8966"/>
          <a:stretch/>
        </p:blipFill>
        <p:spPr>
          <a:xfrm>
            <a:off x="3211466" y="1444206"/>
            <a:ext cx="5716516" cy="3719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7178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5281270" y="5332931"/>
            <a:ext cx="2633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Garlic)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652" y="5346058"/>
            <a:ext cx="729979" cy="672725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3" t="9166" r="27242" b="3193"/>
          <a:stretch/>
        </p:blipFill>
        <p:spPr>
          <a:xfrm>
            <a:off x="3660924" y="1307497"/>
            <a:ext cx="4817599" cy="3803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225887" y="96071"/>
            <a:ext cx="7264303" cy="1228680"/>
            <a:chOff x="1816635" y="2705191"/>
            <a:chExt cx="7264303" cy="1228680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637369837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196296" y="5213803"/>
            <a:ext cx="2823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(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Onion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880" y="5187409"/>
            <a:ext cx="729979" cy="6727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225887" y="9607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sp>
        <p:nvSpPr>
          <p:cNvPr id="18" name="แผนผังลำดับงาน: สิ้นสุด 17">
            <a:hlinkClick r:id="rId4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7356" r="7108" b="6667"/>
          <a:stretch/>
        </p:blipFill>
        <p:spPr>
          <a:xfrm>
            <a:off x="3858038" y="1693145"/>
            <a:ext cx="4529960" cy="312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515898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5291442" y="5289080"/>
            <a:ext cx="2593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ดอกไม้ตกแต่งจาน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462" y="5255102"/>
            <a:ext cx="729979" cy="6727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225887" y="96071"/>
            <a:ext cx="7264303" cy="1228680"/>
            <a:chOff x="1816635" y="2705191"/>
            <a:chExt cx="7264303" cy="122868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1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556" y="1367612"/>
            <a:ext cx="5356335" cy="3921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แผนผังลำดับงาน: สิ้นสุด 13">
            <a:hlinkClick r:id="rId5" action="ppaction://hlinksldjump"/>
          </p:cNvPr>
          <p:cNvSpPr/>
          <p:nvPr/>
        </p:nvSpPr>
        <p:spPr>
          <a:xfrm>
            <a:off x="1017860" y="568242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78069484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09600" y="1048837"/>
            <a:ext cx="11043157" cy="526788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935421" y="1479057"/>
            <a:ext cx="107173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6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หั่นชิ้นเนื้อขนาดพอดีคำ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ล้างทำความสะอาดแอป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เปิ้ล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หอมใหญ่ ปอกเปลือกออก และหั่นเป็นชิ้น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เล็กๆ</a:t>
            </a:r>
            <a:endParaRPr lang="th-TH" sz="2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บดขิงให้ละเอียด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970121" y="3370325"/>
            <a:ext cx="1068263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7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endParaRPr lang="th-TH" sz="27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ตั้งกระทะ นำชิ้นเนื้อมาผัดให้สุกพอดี</a:t>
            </a:r>
          </a:p>
          <a:p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ทำซอส โดยนำโชยุ ผสมกับขิงขูด กระเทียม แอป</a:t>
            </a:r>
            <a:r>
              <a:rPr lang="th-TH" sz="27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เปิ้ล</a:t>
            </a:r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หอมใหญ่</a:t>
            </a:r>
          </a:p>
          <a:p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ปรุงรสด้วย มิริน สาเก น้ำตาลทราย</a:t>
            </a:r>
          </a:p>
          <a:p>
            <a:r>
              <a:rPr lang="th-TH" sz="27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ทำเกลือสำหรับจิ้ม นำเศษเนื้อมาผัดกับน้ำ เทเกลือลงไปจำนวนมาก ต้มจนงวดและแห้งกลับมาเป็นเกลืออีกครั้ง</a:t>
            </a: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861849" y="5738648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225887" y="96071"/>
            <a:ext cx="7264303" cy="1228680"/>
            <a:chOff x="1816635" y="2705191"/>
            <a:chExt cx="7264303" cy="1228680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635" y="2705191"/>
              <a:ext cx="7264303" cy="1228680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3318073" y="3024734"/>
              <a:ext cx="56682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1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en-US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Yakiniku beef (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เนื้อย่าง ยากิน</a:t>
              </a:r>
              <a:r>
                <a:rPr lang="th-TH" sz="31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ิขุ</a:t>
              </a:r>
              <a:r>
                <a:rPr lang="th-TH" sz="31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7372</TotalTime>
  <Words>537</Words>
  <Application>Microsoft Office PowerPoint</Application>
  <PresentationFormat>แบบจอกว้าง</PresentationFormat>
  <Paragraphs>91</Paragraphs>
  <Slides>22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22</vt:i4>
      </vt:variant>
    </vt:vector>
  </HeadingPairs>
  <TitlesOfParts>
    <vt:vector size="30" baseType="lpstr">
      <vt:lpstr>Angsana New</vt:lpstr>
      <vt:lpstr>Arial</vt:lpstr>
      <vt:lpstr>Calibri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Taronoi Vivy</cp:lastModifiedBy>
  <cp:revision>2039</cp:revision>
  <cp:lastPrinted>2021-03-09T04:18:00Z</cp:lastPrinted>
  <dcterms:created xsi:type="dcterms:W3CDTF">2020-12-22T03:05:05Z</dcterms:created>
  <dcterms:modified xsi:type="dcterms:W3CDTF">2021-12-24T02:54:45Z</dcterms:modified>
</cp:coreProperties>
</file>