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06" r:id="rId2"/>
    <p:sldId id="534" r:id="rId3"/>
    <p:sldId id="557" r:id="rId4"/>
    <p:sldId id="559" r:id="rId5"/>
    <p:sldId id="592" r:id="rId6"/>
    <p:sldId id="562" r:id="rId7"/>
    <p:sldId id="563" r:id="rId8"/>
    <p:sldId id="565" r:id="rId9"/>
    <p:sldId id="568" r:id="rId10"/>
    <p:sldId id="607" r:id="rId11"/>
    <p:sldId id="674" r:id="rId12"/>
    <p:sldId id="667" r:id="rId13"/>
    <p:sldId id="632" r:id="rId14"/>
    <p:sldId id="504" r:id="rId15"/>
    <p:sldId id="648" r:id="rId16"/>
    <p:sldId id="649" r:id="rId17"/>
    <p:sldId id="650" r:id="rId18"/>
    <p:sldId id="651" r:id="rId19"/>
    <p:sldId id="652" r:id="rId20"/>
    <p:sldId id="653" r:id="rId21"/>
    <p:sldId id="654" r:id="rId22"/>
    <p:sldId id="655" r:id="rId23"/>
    <p:sldId id="670" r:id="rId24"/>
    <p:sldId id="671" r:id="rId25"/>
    <p:sldId id="672" r:id="rId26"/>
    <p:sldId id="673" r:id="rId27"/>
    <p:sldId id="645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2"/>
    <a:srgbClr val="00008E"/>
    <a:srgbClr val="000074"/>
    <a:srgbClr val="660033"/>
    <a:srgbClr val="EAEAEA"/>
    <a:srgbClr val="D60093"/>
    <a:srgbClr val="0000CC"/>
    <a:srgbClr val="8D1774"/>
    <a:srgbClr val="FAA4EA"/>
    <a:srgbClr val="F664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41" autoAdjust="0"/>
    <p:restoredTop sz="94660"/>
  </p:normalViewPr>
  <p:slideViewPr>
    <p:cSldViewPr snapToGrid="0">
      <p:cViewPr varScale="1">
        <p:scale>
          <a:sx n="46" d="100"/>
          <a:sy n="46" d="100"/>
        </p:scale>
        <p:origin x="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21/01/65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.xml"/><Relationship Id="rId5" Type="http://schemas.openxmlformats.org/officeDocument/2006/relationships/image" Target="../media/image10.png"/><Relationship Id="rId10" Type="http://schemas.openxmlformats.org/officeDocument/2006/relationships/slide" Target="slide2.xml"/><Relationship Id="rId4" Type="http://schemas.openxmlformats.org/officeDocument/2006/relationships/image" Target="../media/image9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12.xml"/><Relationship Id="rId3" Type="http://schemas.openxmlformats.org/officeDocument/2006/relationships/slide" Target="slide3.xml"/><Relationship Id="rId7" Type="http://schemas.openxmlformats.org/officeDocument/2006/relationships/slide" Target="slide9.xml"/><Relationship Id="rId12" Type="http://schemas.openxmlformats.org/officeDocument/2006/relationships/image" Target="../media/image11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10.xml"/><Relationship Id="rId5" Type="http://schemas.openxmlformats.org/officeDocument/2006/relationships/slide" Target="slide6.xml"/><Relationship Id="rId10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image" Target="../media/image9.png"/><Relationship Id="rId14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jpg"/><Relationship Id="rId7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9.jp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1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2.xml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9.jpe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slide" Target="slide27.xml"/><Relationship Id="rId3" Type="http://schemas.openxmlformats.org/officeDocument/2006/relationships/slide" Target="slide14.xml"/><Relationship Id="rId7" Type="http://schemas.openxmlformats.org/officeDocument/2006/relationships/image" Target="../media/image9.png"/><Relationship Id="rId12" Type="http://schemas.openxmlformats.org/officeDocument/2006/relationships/slide" Target="slide21.xml"/><Relationship Id="rId17" Type="http://schemas.openxmlformats.org/officeDocument/2006/relationships/slide" Target="slide26.xml"/><Relationship Id="rId2" Type="http://schemas.openxmlformats.org/officeDocument/2006/relationships/slide" Target="slide18.xml"/><Relationship Id="rId16" Type="http://schemas.openxmlformats.org/officeDocument/2006/relationships/slide" Target="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11" Type="http://schemas.openxmlformats.org/officeDocument/2006/relationships/slide" Target="slide20.xml"/><Relationship Id="rId5" Type="http://schemas.openxmlformats.org/officeDocument/2006/relationships/slide" Target="slide16.xml"/><Relationship Id="rId15" Type="http://schemas.openxmlformats.org/officeDocument/2006/relationships/slide" Target="slide24.xml"/><Relationship Id="rId10" Type="http://schemas.openxmlformats.org/officeDocument/2006/relationships/slide" Target="slide22.xml"/><Relationship Id="rId4" Type="http://schemas.openxmlformats.org/officeDocument/2006/relationships/slide" Target="slide15.xml"/><Relationship Id="rId9" Type="http://schemas.openxmlformats.org/officeDocument/2006/relationships/slide" Target="slide19.xml"/><Relationship Id="rId14" Type="http://schemas.openxmlformats.org/officeDocument/2006/relationships/slide" Target="slide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1.jp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5.jp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7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8.jp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9.jp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0.jp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662" y="609600"/>
            <a:ext cx="10836165" cy="5714164"/>
          </a:xfrm>
          <a:prstGeom prst="roundRect">
            <a:avLst>
              <a:gd name="adj" fmla="val 2701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167694" y="6428599"/>
            <a:ext cx="2728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[80] </a:t>
            </a:r>
            <a:r>
              <a:rPr lang="th-TH" sz="1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25/02/64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678633" y="3436086"/>
            <a:ext cx="4709697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B0F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การประกอบอาหารญี่ปุ่น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5261" y="4518160"/>
            <a:ext cx="6964562" cy="1806884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268" y="1085765"/>
            <a:ext cx="3010688" cy="5237999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7933604" y="5749195"/>
            <a:ext cx="3725767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ศรคม</a:t>
            </a:r>
            <a:r>
              <a:rPr lang="th-TH" sz="2400" b="1" dirty="0" err="1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ฐ์</a:t>
            </a:r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แก้วเสมอตา (เชฟราม)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88330" y="5423812"/>
            <a:ext cx="2414842" cy="127815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964" y="1063245"/>
            <a:ext cx="3712221" cy="2365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AF91DAF1-79B5-4DA3-8F94-3FBC3CB250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62" y="4228002"/>
            <a:ext cx="6516416" cy="1199027"/>
          </a:xfrm>
          <a:prstGeom prst="rect">
            <a:avLst/>
          </a:prstGeom>
        </p:spPr>
      </p:pic>
      <p:sp>
        <p:nvSpPr>
          <p:cNvPr id="12" name="กล่องข้อความ 11">
            <a:hlinkClick r:id="rId10" action="ppaction://hlinksldjump"/>
          </p:cNvPr>
          <p:cNvSpPr txBox="1"/>
          <p:nvPr/>
        </p:nvSpPr>
        <p:spPr>
          <a:xfrm>
            <a:off x="2018243" y="4567312"/>
            <a:ext cx="4626003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นิกิริ ซูชิ (</a:t>
            </a:r>
            <a:r>
              <a:rPr lang="en-US" sz="40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Nigiri Sushi)</a:t>
            </a:r>
            <a:endParaRPr lang="th-TH" sz="32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1131" y="1310210"/>
            <a:ext cx="10840764" cy="4983712"/>
          </a:xfrm>
          <a:prstGeom prst="roundRect">
            <a:avLst>
              <a:gd name="adj" fmla="val 2184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4318747" y="3195969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1130425" y="1729279"/>
            <a:ext cx="2121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12" name="กล่องข้อความ 18">
            <a:hlinkClick r:id="rId4" action="ppaction://hlinksldjump"/>
          </p:cNvPr>
          <p:cNvSpPr txBox="1"/>
          <p:nvPr/>
        </p:nvSpPr>
        <p:spPr>
          <a:xfrm>
            <a:off x="1130425" y="3195969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4" name="กล่องข้อความ 18">
            <a:hlinkClick r:id="rId5" action="ppaction://hlinksldjump"/>
          </p:cNvPr>
          <p:cNvSpPr txBox="1"/>
          <p:nvPr/>
        </p:nvSpPr>
        <p:spPr>
          <a:xfrm>
            <a:off x="4318747" y="2482653"/>
            <a:ext cx="2933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sp>
        <p:nvSpPr>
          <p:cNvPr id="19" name="กล่องข้อความ 18">
            <a:hlinkClick r:id="rId6" action="ppaction://hlinksldjump"/>
          </p:cNvPr>
          <p:cNvSpPr txBox="1"/>
          <p:nvPr/>
        </p:nvSpPr>
        <p:spPr>
          <a:xfrm>
            <a:off x="4318747" y="1773531"/>
            <a:ext cx="2864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ถ้วยตวง ช้อนตวง</a:t>
            </a:r>
          </a:p>
        </p:txBody>
      </p:sp>
      <p:sp>
        <p:nvSpPr>
          <p:cNvPr id="20" name="กล่องข้อความ 19">
            <a:hlinkClick r:id="rId7" action="ppaction://hlinksldjump"/>
          </p:cNvPr>
          <p:cNvSpPr txBox="1"/>
          <p:nvPr/>
        </p:nvSpPr>
        <p:spPr>
          <a:xfrm>
            <a:off x="8244119" y="1838458"/>
            <a:ext cx="2685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6" name="แผนผังลำดับงาน: สิ้นสุด 5">
            <a:hlinkClick r:id="rId8" action="ppaction://hlinksldjump"/>
          </p:cNvPr>
          <p:cNvSpPr/>
          <p:nvPr/>
        </p:nvSpPr>
        <p:spPr>
          <a:xfrm>
            <a:off x="788273" y="565762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730" y="4950780"/>
            <a:ext cx="3359057" cy="1777925"/>
          </a:xfrm>
          <a:prstGeom prst="rect">
            <a:avLst/>
          </a:prstGeom>
        </p:spPr>
      </p:pic>
      <p:sp>
        <p:nvSpPr>
          <p:cNvPr id="22" name="กล่องข้อความ 21">
            <a:hlinkClick r:id="rId10" action="ppaction://hlinksldjump"/>
          </p:cNvPr>
          <p:cNvSpPr txBox="1"/>
          <p:nvPr/>
        </p:nvSpPr>
        <p:spPr>
          <a:xfrm>
            <a:off x="1129596" y="3925690"/>
            <a:ext cx="318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26" name="กล่องข้อความ 18">
            <a:hlinkClick r:id="rId11" action="ppaction://hlinksldjump"/>
          </p:cNvPr>
          <p:cNvSpPr txBox="1"/>
          <p:nvPr/>
        </p:nvSpPr>
        <p:spPr>
          <a:xfrm>
            <a:off x="8244118" y="2581189"/>
            <a:ext cx="2815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136633" y="111183"/>
            <a:ext cx="7115506" cy="1199027"/>
            <a:chOff x="136633" y="111183"/>
            <a:chExt cx="7115506" cy="1199027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32" name="กล่องข้อความ 31"/>
            <p:cNvSpPr txBox="1"/>
            <p:nvPr/>
          </p:nvSpPr>
          <p:spPr>
            <a:xfrm>
              <a:off x="1912883" y="49377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3" name="กล่องข้อความ 18">
            <a:hlinkClick r:id="rId13" action="ppaction://hlinksldjump"/>
          </p:cNvPr>
          <p:cNvSpPr txBox="1"/>
          <p:nvPr/>
        </p:nvSpPr>
        <p:spPr>
          <a:xfrm>
            <a:off x="1129596" y="2468798"/>
            <a:ext cx="251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หม้อหุงข้าว</a:t>
            </a:r>
          </a:p>
        </p:txBody>
      </p:sp>
      <p:sp>
        <p:nvSpPr>
          <p:cNvPr id="30" name="กล่องข้อความ 18">
            <a:hlinkClick r:id="rId14" action="ppaction://hlinksldjump"/>
          </p:cNvPr>
          <p:cNvSpPr txBox="1"/>
          <p:nvPr/>
        </p:nvSpPr>
        <p:spPr>
          <a:xfrm>
            <a:off x="8275715" y="3323920"/>
            <a:ext cx="2481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ไม้เสียบลูกชิ้น</a:t>
            </a:r>
          </a:p>
        </p:txBody>
      </p:sp>
    </p:spTree>
    <p:extLst>
      <p:ext uri="{BB962C8B-B14F-4D97-AF65-F5344CB8AC3E}">
        <p14:creationId xmlns:p14="http://schemas.microsoft.com/office/powerpoint/2010/main" val="216875338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50192"/>
            <a:ext cx="10452100" cy="5049008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175" y="5587538"/>
            <a:ext cx="725425" cy="667513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5671373" y="5705804"/>
            <a:ext cx="1309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เตาไฟฟ้า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899" y="1515173"/>
            <a:ext cx="4961494" cy="3721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136633" y="111183"/>
            <a:ext cx="7115506" cy="1199027"/>
            <a:chOff x="136633" y="111183"/>
            <a:chExt cx="7115506" cy="1199027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1912883" y="49377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776197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9034" y="1310210"/>
            <a:ext cx="1122342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7567134" y="2316919"/>
            <a:ext cx="4305319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07" y="1794336"/>
            <a:ext cx="3321317" cy="24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4" y="1794336"/>
            <a:ext cx="3429396" cy="257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1" y="485847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538509" y="4976744"/>
            <a:ext cx="1939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 + ทัพพี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4" name="แผนผังลำดับงาน: สิ้นสุด 13">
            <a:hlinkClick r:id="rId7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8" name="กลุ่ม 17"/>
          <p:cNvGrpSpPr/>
          <p:nvPr/>
        </p:nvGrpSpPr>
        <p:grpSpPr>
          <a:xfrm>
            <a:off x="136633" y="111183"/>
            <a:ext cx="7115506" cy="1199027"/>
            <a:chOff x="136633" y="111183"/>
            <a:chExt cx="7115506" cy="1199027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1912883" y="49377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109833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82" y="5078306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25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 + ตะหลิว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534" y="1932384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705" y="1972675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8" name="แผนผังลำดับงาน: สิ้นสุด 17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4" name="กลุ่ม 13"/>
          <p:cNvGrpSpPr/>
          <p:nvPr/>
        </p:nvGrpSpPr>
        <p:grpSpPr>
          <a:xfrm>
            <a:off x="136633" y="111183"/>
            <a:ext cx="7115506" cy="1199027"/>
            <a:chOff x="136633" y="111183"/>
            <a:chExt cx="7115506" cy="1199027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1912883" y="49377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4204065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799" y="1280864"/>
            <a:ext cx="10811641" cy="5018336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89" y="5093579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768787" y="5211845"/>
            <a:ext cx="27334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 + ไม้พาย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36" y="2191877"/>
            <a:ext cx="3383488" cy="2537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160" y="2115009"/>
            <a:ext cx="3506486" cy="2629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6" name="แผนผังลำดับงาน: สิ้นสุด 15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7" name="กลุ่ม 16"/>
          <p:cNvGrpSpPr/>
          <p:nvPr/>
        </p:nvGrpSpPr>
        <p:grpSpPr>
          <a:xfrm>
            <a:off x="136633" y="111183"/>
            <a:ext cx="7115506" cy="1199027"/>
            <a:chOff x="136633" y="111183"/>
            <a:chExt cx="7115506" cy="1199027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23" name="กล่องข้อความ 22"/>
            <p:cNvSpPr txBox="1"/>
            <p:nvPr/>
          </p:nvSpPr>
          <p:spPr>
            <a:xfrm>
              <a:off x="1912883" y="49377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836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824801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56" y="5090971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136633" y="111183"/>
            <a:ext cx="7115506" cy="1199027"/>
            <a:chOff x="136633" y="111183"/>
            <a:chExt cx="7115506" cy="1199027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1912883" y="49377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4455659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3" name="แผนผังลำดับงาน: สิ้นสุด 12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6" name="รูปภาพ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654" y="1799252"/>
            <a:ext cx="3463242" cy="2597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รูปภาพ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759" y="1740726"/>
            <a:ext cx="3523621" cy="2642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รูปภาพ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247" y="4719119"/>
            <a:ext cx="725425" cy="667513"/>
          </a:xfrm>
          <a:prstGeom prst="rect">
            <a:avLst/>
          </a:prstGeom>
        </p:spPr>
      </p:pic>
      <p:sp>
        <p:nvSpPr>
          <p:cNvPr id="29" name="กล่องข้อความ 28"/>
          <p:cNvSpPr txBox="1"/>
          <p:nvPr/>
        </p:nvSpPr>
        <p:spPr>
          <a:xfrm>
            <a:off x="4488830" y="4763812"/>
            <a:ext cx="2430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ถ้วยตวง + ช้อนตวง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136633" y="111183"/>
            <a:ext cx="7115506" cy="1199027"/>
            <a:chOff x="136633" y="111183"/>
            <a:chExt cx="7115506" cy="1199027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1912883" y="49377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0451064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75" y="517991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15773" y="5298179"/>
            <a:ext cx="2329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ช้อนขนาดต่างๆ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20" name="แผนผังลำดับงาน: สิ้นสุด 19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136633" y="111183"/>
            <a:ext cx="7115506" cy="1199027"/>
            <a:chOff x="136633" y="111183"/>
            <a:chExt cx="7115506" cy="1199027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1912883" y="49377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162261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75" y="4737891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783229" y="4892174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233" y="1880391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4" name="กลุ่ม 13"/>
          <p:cNvGrpSpPr/>
          <p:nvPr/>
        </p:nvGrpSpPr>
        <p:grpSpPr>
          <a:xfrm>
            <a:off x="136633" y="111183"/>
            <a:ext cx="7115506" cy="1199027"/>
            <a:chOff x="136633" y="111183"/>
            <a:chExt cx="7115506" cy="1199027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1912883" y="49377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358282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05816"/>
            <a:ext cx="10452100" cy="4993383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951" y="5214033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693383" y="5249097"/>
            <a:ext cx="17219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ไม้เสียบลูกชิ้น</a:t>
            </a:r>
          </a:p>
        </p:txBody>
      </p:sp>
      <p:grpSp>
        <p:nvGrpSpPr>
          <p:cNvPr id="14" name="กลุ่ม 13"/>
          <p:cNvGrpSpPr/>
          <p:nvPr/>
        </p:nvGrpSpPr>
        <p:grpSpPr>
          <a:xfrm>
            <a:off x="136633" y="111183"/>
            <a:ext cx="7115506" cy="1199027"/>
            <a:chOff x="136633" y="111183"/>
            <a:chExt cx="7115506" cy="1199027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1912883" y="49377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3560923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457" y="5231474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569172" y="5385757"/>
            <a:ext cx="14702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หม้อหุงข้าว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78" b="10431"/>
          <a:stretch/>
        </p:blipFill>
        <p:spPr>
          <a:xfrm>
            <a:off x="4568300" y="1649457"/>
            <a:ext cx="2941100" cy="363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กลุ่ม 11"/>
          <p:cNvGrpSpPr/>
          <p:nvPr/>
        </p:nvGrpSpPr>
        <p:grpSpPr>
          <a:xfrm>
            <a:off x="136633" y="111183"/>
            <a:ext cx="7115506" cy="1199027"/>
            <a:chOff x="136633" y="111183"/>
            <a:chExt cx="7115506" cy="1199027"/>
          </a:xfrm>
        </p:grpSpPr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1912883" y="493774"/>
              <a:ext cx="5339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32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2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2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2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129779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798787" y="1310209"/>
            <a:ext cx="10478814" cy="499599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2313927" y="1621438"/>
            <a:ext cx="325981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ข้าวญี่ปุ่น 2 กิโลกรัม</a:t>
            </a: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319592" y="4412291"/>
            <a:ext cx="27266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ทูน่าสด 150 กรัม</a:t>
            </a:r>
          </a:p>
        </p:txBody>
      </p:sp>
      <p:sp>
        <p:nvSpPr>
          <p:cNvPr id="23" name="กล่องข้อความ 22">
            <a:hlinkClick r:id="rId4" action="ppaction://hlinksldjump"/>
          </p:cNvPr>
          <p:cNvSpPr txBox="1"/>
          <p:nvPr/>
        </p:nvSpPr>
        <p:spPr>
          <a:xfrm>
            <a:off x="2313930" y="2312873"/>
            <a:ext cx="339163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น้ำส้มสายชูหมัก 2 ลิตร</a:t>
            </a:r>
          </a:p>
        </p:txBody>
      </p:sp>
      <p:sp>
        <p:nvSpPr>
          <p:cNvPr id="32" name="กล่องข้อความ 16">
            <a:hlinkClick r:id="rId5" action="ppaction://hlinksldjump"/>
          </p:cNvPr>
          <p:cNvSpPr txBox="1"/>
          <p:nvPr/>
        </p:nvSpPr>
        <p:spPr>
          <a:xfrm>
            <a:off x="2313929" y="3011154"/>
            <a:ext cx="224380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</a:t>
            </a:r>
          </a:p>
        </p:txBody>
      </p:sp>
      <p:sp>
        <p:nvSpPr>
          <p:cNvPr id="33" name="กล่องข้อความ 16">
            <a:hlinkClick r:id="rId6" action="ppaction://hlinksldjump"/>
          </p:cNvPr>
          <p:cNvSpPr txBox="1"/>
          <p:nvPr/>
        </p:nvSpPr>
        <p:spPr>
          <a:xfrm>
            <a:off x="2313930" y="3695552"/>
            <a:ext cx="23927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สาหร่ายคอมบุ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136633" y="111183"/>
            <a:ext cx="6516416" cy="1199027"/>
            <a:chOff x="136633" y="111183"/>
            <a:chExt cx="6516416" cy="1199027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6" name="กล่องข้อความ 15"/>
            <p:cNvSpPr txBox="1"/>
            <p:nvPr/>
          </p:nvSpPr>
          <p:spPr>
            <a:xfrm>
              <a:off x="2124199" y="525862"/>
              <a:ext cx="45288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0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29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7" name="กล่องข้อความ 16">
            <a:hlinkClick r:id="rId9" action="ppaction://hlinksldjump"/>
          </p:cNvPr>
          <p:cNvSpPr txBox="1"/>
          <p:nvPr/>
        </p:nvSpPr>
        <p:spPr>
          <a:xfrm>
            <a:off x="2313925" y="5111244"/>
            <a:ext cx="331218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ปลาแซลมอน 150 กรัม</a:t>
            </a:r>
          </a:p>
        </p:txBody>
      </p:sp>
      <p:sp>
        <p:nvSpPr>
          <p:cNvPr id="18" name="กล่องข้อความ 17">
            <a:hlinkClick r:id="rId10" action="ppaction://hlinksldjump"/>
          </p:cNvPr>
          <p:cNvSpPr txBox="1"/>
          <p:nvPr/>
        </p:nvSpPr>
        <p:spPr>
          <a:xfrm>
            <a:off x="6653049" y="3011154"/>
            <a:ext cx="13243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โชยุ </a:t>
            </a:r>
          </a:p>
        </p:txBody>
      </p:sp>
      <p:sp>
        <p:nvSpPr>
          <p:cNvPr id="19" name="กล่องข้อความ 18">
            <a:hlinkClick r:id="rId11" action="ppaction://hlinksldjump"/>
          </p:cNvPr>
          <p:cNvSpPr txBox="1"/>
          <p:nvPr/>
        </p:nvSpPr>
        <p:spPr>
          <a:xfrm>
            <a:off x="6653049" y="1621437"/>
            <a:ext cx="270258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ปลาซา</a:t>
            </a:r>
            <a:r>
              <a:rPr lang="th-TH" sz="29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บะ</a:t>
            </a: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2 ตัว</a:t>
            </a:r>
          </a:p>
        </p:txBody>
      </p:sp>
      <p:sp>
        <p:nvSpPr>
          <p:cNvPr id="25" name="กล่องข้อความ 16">
            <a:hlinkClick r:id="rId12" action="ppaction://hlinksldjump"/>
          </p:cNvPr>
          <p:cNvSpPr txBox="1"/>
          <p:nvPr/>
        </p:nvSpPr>
        <p:spPr>
          <a:xfrm>
            <a:off x="6653049" y="2308667"/>
            <a:ext cx="212451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กุ้งขาว 5 ตัว </a:t>
            </a:r>
          </a:p>
        </p:txBody>
      </p:sp>
      <p:sp>
        <p:nvSpPr>
          <p:cNvPr id="20" name="แผนผังลำดับงาน: สิ้นสุด 19">
            <a:hlinkClick r:id="rId13" action="ppaction://hlinksldjump"/>
          </p:cNvPr>
          <p:cNvSpPr/>
          <p:nvPr/>
        </p:nvSpPr>
        <p:spPr>
          <a:xfrm>
            <a:off x="840827" y="574998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21" name="กล่องข้อความ 20">
            <a:hlinkClick r:id="rId14" action="ppaction://hlinksldjump"/>
          </p:cNvPr>
          <p:cNvSpPr txBox="1"/>
          <p:nvPr/>
        </p:nvSpPr>
        <p:spPr>
          <a:xfrm>
            <a:off x="6691260" y="3713338"/>
            <a:ext cx="13243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</a:t>
            </a:r>
          </a:p>
        </p:txBody>
      </p:sp>
      <p:sp>
        <p:nvSpPr>
          <p:cNvPr id="22" name="กล่องข้อความ 21">
            <a:hlinkClick r:id="rId15" action="ppaction://hlinksldjump"/>
          </p:cNvPr>
          <p:cNvSpPr txBox="1"/>
          <p:nvPr/>
        </p:nvSpPr>
        <p:spPr>
          <a:xfrm>
            <a:off x="6680037" y="4412291"/>
            <a:ext cx="13243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สาเก</a:t>
            </a:r>
          </a:p>
        </p:txBody>
      </p:sp>
      <p:sp>
        <p:nvSpPr>
          <p:cNvPr id="28" name="กล่องข้อความ 27">
            <a:hlinkClick r:id="rId16" action="ppaction://hlinksldjump"/>
          </p:cNvPr>
          <p:cNvSpPr txBox="1"/>
          <p:nvPr/>
        </p:nvSpPr>
        <p:spPr>
          <a:xfrm>
            <a:off x="6680037" y="5111244"/>
            <a:ext cx="156007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วาซาบิ</a:t>
            </a:r>
          </a:p>
        </p:txBody>
      </p:sp>
      <p:sp>
        <p:nvSpPr>
          <p:cNvPr id="26" name="กล่องข้อความ 25">
            <a:hlinkClick r:id="rId17" action="ppaction://hlinksldjump"/>
          </p:cNvPr>
          <p:cNvSpPr txBox="1"/>
          <p:nvPr/>
        </p:nvSpPr>
        <p:spPr>
          <a:xfrm>
            <a:off x="6691260" y="5747398"/>
            <a:ext cx="199028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9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น้ำสะอาด</a:t>
            </a:r>
          </a:p>
        </p:txBody>
      </p:sp>
    </p:spTree>
    <p:extLst>
      <p:ext uri="{BB962C8B-B14F-4D97-AF65-F5344CB8AC3E}">
        <p14:creationId xmlns:p14="http://schemas.microsoft.com/office/powerpoint/2010/main" val="2426816579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117" y="5066407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593677" y="5110597"/>
            <a:ext cx="15055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ข้าวญี่ปุ่น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136633" y="111183"/>
            <a:ext cx="6516416" cy="1199027"/>
            <a:chOff x="136633" y="111183"/>
            <a:chExt cx="6516416" cy="119902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24199" y="525862"/>
              <a:ext cx="45288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0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29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3" r="5507"/>
          <a:stretch/>
        </p:blipFill>
        <p:spPr>
          <a:xfrm>
            <a:off x="3920483" y="1678499"/>
            <a:ext cx="4298481" cy="3063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421" y="5266631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478550" y="5365625"/>
            <a:ext cx="2202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น้ำส้มสายชูหมัก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3" t="3678" r="9753" b="5900"/>
          <a:stretch/>
        </p:blipFill>
        <p:spPr>
          <a:xfrm>
            <a:off x="3715408" y="1540174"/>
            <a:ext cx="4703380" cy="3603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136633" y="111183"/>
            <a:ext cx="6516416" cy="1199027"/>
            <a:chOff x="136633" y="111183"/>
            <a:chExt cx="6516416" cy="119902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24199" y="525862"/>
              <a:ext cx="45288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0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29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678860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436" y="5240963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456338" y="5333377"/>
            <a:ext cx="1755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136633" y="111183"/>
            <a:ext cx="6516416" cy="1199027"/>
            <a:chOff x="136633" y="111183"/>
            <a:chExt cx="6516416" cy="119902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24199" y="525862"/>
              <a:ext cx="45288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0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29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175" y="1345657"/>
            <a:ext cx="5137353" cy="3859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5255977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436" y="5240963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519861" y="5322706"/>
            <a:ext cx="1976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สาหร่ายคอมบุ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136633" y="111183"/>
            <a:ext cx="6516416" cy="1199027"/>
            <a:chOff x="136633" y="111183"/>
            <a:chExt cx="6516416" cy="119902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24199" y="525862"/>
              <a:ext cx="45288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0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29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4" name="รูปภาพ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717" y="1403090"/>
            <a:ext cx="7126014" cy="3908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4352242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043" y="5107405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634468" y="5107405"/>
            <a:ext cx="1114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ทูน่าสด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กลุ่ม 9"/>
          <p:cNvGrpSpPr/>
          <p:nvPr/>
        </p:nvGrpSpPr>
        <p:grpSpPr>
          <a:xfrm>
            <a:off x="136633" y="111183"/>
            <a:ext cx="6516416" cy="1199027"/>
            <a:chOff x="136633" y="111183"/>
            <a:chExt cx="6516416" cy="1199027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124199" y="525862"/>
              <a:ext cx="45288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0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29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6" b="4215"/>
          <a:stretch/>
        </p:blipFill>
        <p:spPr>
          <a:xfrm>
            <a:off x="3097134" y="1563916"/>
            <a:ext cx="5945180" cy="3226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0866421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436" y="5240963"/>
            <a:ext cx="725425" cy="667513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5519861" y="5322706"/>
            <a:ext cx="1869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ปลาแซลมอน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" t="5671" b="4061"/>
          <a:stretch/>
        </p:blipFill>
        <p:spPr>
          <a:xfrm>
            <a:off x="2805070" y="1524328"/>
            <a:ext cx="6315490" cy="3553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กลุ่ม 13"/>
          <p:cNvGrpSpPr/>
          <p:nvPr/>
        </p:nvGrpSpPr>
        <p:grpSpPr>
          <a:xfrm>
            <a:off x="136633" y="111183"/>
            <a:ext cx="6516416" cy="1199027"/>
            <a:chOff x="136633" y="111183"/>
            <a:chExt cx="6516416" cy="1199027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124199" y="525862"/>
              <a:ext cx="45288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0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29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4753022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043" y="5177901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634468" y="5259644"/>
            <a:ext cx="1446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ปลาซา</a:t>
            </a:r>
            <a:r>
              <a:rPr lang="th-TH" sz="36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บะ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กลุ่ม 9"/>
          <p:cNvGrpSpPr/>
          <p:nvPr/>
        </p:nvGrpSpPr>
        <p:grpSpPr>
          <a:xfrm>
            <a:off x="136633" y="111183"/>
            <a:ext cx="6516416" cy="1199027"/>
            <a:chOff x="136633" y="111183"/>
            <a:chExt cx="6516416" cy="1199027"/>
          </a:xfrm>
        </p:grpSpPr>
        <p:pic>
          <p:nvPicPr>
            <p:cNvPr id="13" name="รูปภาพ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124199" y="525862"/>
              <a:ext cx="45288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0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29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31"/>
          <a:stretch/>
        </p:blipFill>
        <p:spPr>
          <a:xfrm>
            <a:off x="2228193" y="1439451"/>
            <a:ext cx="7080698" cy="3738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286238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359" y="5080328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950784" y="5162071"/>
            <a:ext cx="1035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กุ้งขาว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04"/>
          <a:stretch/>
        </p:blipFill>
        <p:spPr>
          <a:xfrm>
            <a:off x="2011310" y="1610697"/>
            <a:ext cx="7878948" cy="3156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136633" y="111183"/>
            <a:ext cx="6516416" cy="1199027"/>
            <a:chOff x="136633" y="111183"/>
            <a:chExt cx="6516416" cy="119902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24199" y="525862"/>
              <a:ext cx="45288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0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29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8744792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339" y="5250063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929764" y="5331806"/>
            <a:ext cx="671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โชยุ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2" b="8964"/>
          <a:stretch/>
        </p:blipFill>
        <p:spPr>
          <a:xfrm>
            <a:off x="3820653" y="1538836"/>
            <a:ext cx="4528561" cy="3528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136633" y="111183"/>
            <a:ext cx="6516416" cy="1199027"/>
            <a:chOff x="136633" y="111183"/>
            <a:chExt cx="6516416" cy="119902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24199" y="525862"/>
              <a:ext cx="45288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0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29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6937046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808" y="5248240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898233" y="5329983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6" t="8582" r="11545" b="4521"/>
          <a:stretch/>
        </p:blipFill>
        <p:spPr>
          <a:xfrm>
            <a:off x="4099235" y="1491821"/>
            <a:ext cx="3833044" cy="3658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136633" y="111183"/>
            <a:ext cx="6516416" cy="1199027"/>
            <a:chOff x="136633" y="111183"/>
            <a:chExt cx="6516416" cy="119902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24199" y="525862"/>
              <a:ext cx="45288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0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29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1707428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808" y="5143135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898233" y="5224878"/>
            <a:ext cx="801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สาเก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8" t="9195" r="11310" b="6207"/>
          <a:stretch/>
        </p:blipFill>
        <p:spPr>
          <a:xfrm>
            <a:off x="4038269" y="1610919"/>
            <a:ext cx="4062910" cy="3439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136633" y="111183"/>
            <a:ext cx="6516416" cy="1199027"/>
            <a:chOff x="136633" y="111183"/>
            <a:chExt cx="6516416" cy="119902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24199" y="525862"/>
              <a:ext cx="45288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0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29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3117262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643" y="5269347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728112" y="5317989"/>
            <a:ext cx="10743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วาซาบิ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136633" y="111183"/>
            <a:ext cx="6516416" cy="1199027"/>
            <a:chOff x="136633" y="111183"/>
            <a:chExt cx="6516416" cy="119902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24199" y="525862"/>
              <a:ext cx="45288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0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29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9" t="3218" r="11848" b="2528"/>
          <a:stretch/>
        </p:blipFill>
        <p:spPr>
          <a:xfrm>
            <a:off x="3211399" y="1401323"/>
            <a:ext cx="5181600" cy="3825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8288675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12" y="5080075"/>
            <a:ext cx="3359057" cy="17779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373" y="5581685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454842" y="5630327"/>
            <a:ext cx="1406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น้ำสะอาด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136633" y="111183"/>
            <a:ext cx="6516416" cy="1199027"/>
            <a:chOff x="136633" y="111183"/>
            <a:chExt cx="6516416" cy="1199027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33" y="111183"/>
              <a:ext cx="6516416" cy="1199027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124199" y="525862"/>
              <a:ext cx="45288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30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30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30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นิกิริ</a:t>
              </a:r>
              <a:r>
                <a:rPr lang="th-TH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ซูชิ </a:t>
              </a:r>
              <a:r>
                <a:rPr lang="th-TH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2900" b="1" dirty="0" err="1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Nigiri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Sushi)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971" y="1606818"/>
            <a:ext cx="4434611" cy="3794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4238129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45504" y="1190652"/>
            <a:ext cx="10731793" cy="5207001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879643" y="1413766"/>
            <a:ext cx="2746426" cy="492443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ขั้นตอนการเตรียมวัตถุดิบ</a:t>
            </a:r>
            <a:endParaRPr lang="th-TH" sz="26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67" y="40248"/>
            <a:ext cx="5774491" cy="1031806"/>
          </a:xfrm>
          <a:prstGeom prst="rect">
            <a:avLst/>
          </a:prstGeom>
        </p:spPr>
      </p:pic>
      <p:sp>
        <p:nvSpPr>
          <p:cNvPr id="12" name="กล่องข้อความ 11"/>
          <p:cNvSpPr txBox="1"/>
          <p:nvPr/>
        </p:nvSpPr>
        <p:spPr>
          <a:xfrm>
            <a:off x="1622883" y="326253"/>
            <a:ext cx="4250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 </a:t>
            </a:r>
            <a:r>
              <a:rPr lang="th-TH" sz="3200" b="1" dirty="0" err="1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นิกิริ</a:t>
            </a:r>
            <a:r>
              <a:rPr lang="th-TH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ซูชิ (</a:t>
            </a:r>
            <a:r>
              <a:rPr lang="en-US" sz="3200" b="1" dirty="0" err="1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Nigiri</a:t>
            </a:r>
            <a:r>
              <a:rPr lang="en-US" sz="32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Sushi)</a:t>
            </a:r>
            <a:endParaRPr lang="th-TH" sz="3200" b="1" dirty="0">
              <a:solidFill>
                <a:srgbClr val="00008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901959" y="2048067"/>
            <a:ext cx="1059765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ซาวข้าวสารญี่ปุ่น 5 น้ำจนใส แล้วแช่ไว้ในน้ำเปล่า 15 นาที เทน้ำออก จากนั้นพักข้าวสะเด็ดน้ำอีกประมาณ 15 นาที</a:t>
            </a:r>
          </a:p>
          <a:p>
            <a:r>
              <a:rPr lang="th-TH" sz="26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เตรียมแล่ปลาแซลม</a:t>
            </a:r>
            <a:r>
              <a:rPr lang="th-TH" sz="2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่อน</a:t>
            </a:r>
            <a:r>
              <a:rPr lang="th-TH" sz="26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ปลาซา</a:t>
            </a:r>
            <a:r>
              <a:rPr lang="th-TH" sz="2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บะ</a:t>
            </a:r>
            <a:r>
              <a:rPr lang="th-TH" sz="26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ปลาทูน่า และแกะกุ้ง</a:t>
            </a:r>
          </a:p>
        </p:txBody>
      </p:sp>
      <p:sp>
        <p:nvSpPr>
          <p:cNvPr id="14" name="กล่องข้อความ 12"/>
          <p:cNvSpPr txBox="1"/>
          <p:nvPr/>
        </p:nvSpPr>
        <p:spPr>
          <a:xfrm>
            <a:off x="890585" y="3084900"/>
            <a:ext cx="1464596" cy="49244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26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907154" y="3672387"/>
            <a:ext cx="105924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นำข้าวสารญี่ปุ่นใส่หม้อ เติมน้ำเปล่าลงไป ปิดฝา </a:t>
            </a:r>
          </a:p>
          <a:p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ระหว่างรอข้าวสุก ก็ทำการตั้งไฟอ่อนๆ ผสม น้ำส้มสายชูหมัก , น้ำตาลทราย ผสมให้เข้ากัน ตั้งไฟ เพื่อให้น้ำตาลละลายดี</a:t>
            </a:r>
          </a:p>
          <a:p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เมื่อข้าวสุกดีแล้ว ก็เติมน้ำส้มสายชูหมักที่ผสมแล้วลงไปบนข้าว ค่อยๆ คนให้เข้ากัน ผสมเสร็จตั้งทิ้งไว้ประมาณ 30 นาที</a:t>
            </a:r>
          </a:p>
          <a:p>
            <a:r>
              <a:rPr lang="th-TH" sz="27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นำข้าวญี่ปุ่นและวัตถุดิบเนื้อสัตว์ มาปั้นข้าวซูชิ</a:t>
            </a:r>
          </a:p>
        </p:txBody>
      </p:sp>
    </p:spTree>
    <p:extLst>
      <p:ext uri="{BB962C8B-B14F-4D97-AF65-F5344CB8AC3E}">
        <p14:creationId xmlns:p14="http://schemas.microsoft.com/office/powerpoint/2010/main" val="1057083798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5456</TotalTime>
  <Words>629</Words>
  <Application>Microsoft Office PowerPoint</Application>
  <PresentationFormat>แบบจอกว้าง</PresentationFormat>
  <Paragraphs>109</Paragraphs>
  <Slides>27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27</vt:i4>
      </vt:variant>
    </vt:vector>
  </HeadingPairs>
  <TitlesOfParts>
    <vt:vector size="34" baseType="lpstr">
      <vt:lpstr>Angsana New</vt:lpstr>
      <vt:lpstr>Arial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พรพิชชา โพธิ์ไพจิตร</cp:lastModifiedBy>
  <cp:revision>1458</cp:revision>
  <dcterms:created xsi:type="dcterms:W3CDTF">2020-12-22T03:05:05Z</dcterms:created>
  <dcterms:modified xsi:type="dcterms:W3CDTF">2022-01-21T09:35:28Z</dcterms:modified>
</cp:coreProperties>
</file>