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683" r:id="rId4"/>
    <p:sldId id="684" r:id="rId5"/>
    <p:sldId id="685" r:id="rId6"/>
    <p:sldId id="686" r:id="rId7"/>
    <p:sldId id="687" r:id="rId8"/>
    <p:sldId id="688" r:id="rId9"/>
    <p:sldId id="689" r:id="rId10"/>
    <p:sldId id="690" r:id="rId11"/>
    <p:sldId id="693" r:id="rId12"/>
    <p:sldId id="695" r:id="rId13"/>
    <p:sldId id="697" r:id="rId14"/>
    <p:sldId id="698" r:id="rId15"/>
    <p:sldId id="706" r:id="rId16"/>
    <p:sldId id="673" r:id="rId17"/>
    <p:sldId id="632" r:id="rId18"/>
    <p:sldId id="504" r:id="rId19"/>
    <p:sldId id="648" r:id="rId20"/>
    <p:sldId id="649" r:id="rId21"/>
    <p:sldId id="650" r:id="rId22"/>
    <p:sldId id="651" r:id="rId23"/>
    <p:sldId id="652" r:id="rId24"/>
    <p:sldId id="699" r:id="rId25"/>
    <p:sldId id="653" r:id="rId26"/>
    <p:sldId id="700" r:id="rId27"/>
    <p:sldId id="701" r:id="rId28"/>
    <p:sldId id="702" r:id="rId29"/>
    <p:sldId id="703" r:id="rId30"/>
    <p:sldId id="704" r:id="rId31"/>
    <p:sldId id="705" r:id="rId32"/>
    <p:sldId id="64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DCD"/>
    <a:srgbClr val="FEFDF4"/>
    <a:srgbClr val="000082"/>
    <a:srgbClr val="00008E"/>
    <a:srgbClr val="000074"/>
    <a:srgbClr val="660033"/>
    <a:srgbClr val="EAEAEA"/>
    <a:srgbClr val="D60093"/>
    <a:srgbClr val="0000CC"/>
    <a:srgbClr val="8D1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30T07:13:31.1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7712 3040 255 0</inkml:trace>
  <inkml:trace contextRef="#ctx0" brushRef="#br0" timeOffset="1951.738">5754 2951 255 0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35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2760 11075 255 0,'18'-48'0'0,"-10"26"0"16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40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2640 10963 255 0,'-48'62'0'15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17/05/64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9.png"/><Relationship Id="rId7" Type="http://schemas.openxmlformats.org/officeDocument/2006/relationships/customXml" Target="../ink/ink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slide" Target="slide13.xml"/><Relationship Id="rId3" Type="http://schemas.openxmlformats.org/officeDocument/2006/relationships/slide" Target="slide4.xml"/><Relationship Id="rId21" Type="http://schemas.openxmlformats.org/officeDocument/2006/relationships/slide" Target="slide11.xml"/><Relationship Id="rId25" Type="http://schemas.openxmlformats.org/officeDocument/2006/relationships/slide" Target="slide10.xml"/><Relationship Id="rId2" Type="http://schemas.openxmlformats.org/officeDocument/2006/relationships/slide" Target="slide8.xml"/><Relationship Id="rId20" Type="http://schemas.openxmlformats.org/officeDocument/2006/relationships/image" Target="../media/image11.emf"/><Relationship Id="rId29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24" Type="http://schemas.openxmlformats.org/officeDocument/2006/relationships/slide" Target="slide7.xml"/><Relationship Id="rId5" Type="http://schemas.openxmlformats.org/officeDocument/2006/relationships/slide" Target="slide16.xml"/><Relationship Id="rId23" Type="http://schemas.openxmlformats.org/officeDocument/2006/relationships/slide" Target="slide12.xml"/><Relationship Id="rId28" Type="http://schemas.openxmlformats.org/officeDocument/2006/relationships/image" Target="../media/image11.png"/><Relationship Id="rId4" Type="http://schemas.openxmlformats.org/officeDocument/2006/relationships/slide" Target="slide9.xml"/><Relationship Id="rId22" Type="http://schemas.openxmlformats.org/officeDocument/2006/relationships/slide" Target="slide6.xml"/><Relationship Id="rId27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3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3" Type="http://schemas.openxmlformats.org/officeDocument/2006/relationships/customXml" Target="../ink/ink4.xml"/><Relationship Id="rId12" Type="http://schemas.openxmlformats.org/officeDocument/2006/relationships/image" Target="../media/image2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22.jpg"/><Relationship Id="rId10" Type="http://schemas.openxmlformats.org/officeDocument/2006/relationships/image" Target="../media/image21.jpg"/><Relationship Id="rId9" Type="http://schemas.openxmlformats.org/officeDocument/2006/relationships/image" Target="../media/image23.emf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3.xml"/><Relationship Id="rId7" Type="http://schemas.openxmlformats.org/officeDocument/2006/relationships/image" Target="../media/image31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customXml" Target="../ink/ink5.xm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2.jp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10.png"/><Relationship Id="rId7" Type="http://schemas.openxmlformats.org/officeDocument/2006/relationships/slide" Target="slide20.xml"/><Relationship Id="rId12" Type="http://schemas.openxmlformats.org/officeDocument/2006/relationships/slide" Target="slide25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slide" Target="slide24.xml"/><Relationship Id="rId5" Type="http://schemas.openxmlformats.org/officeDocument/2006/relationships/slide" Target="slide18.xml"/><Relationship Id="rId10" Type="http://schemas.openxmlformats.org/officeDocument/2006/relationships/slide" Target="slide23.xml"/><Relationship Id="rId4" Type="http://schemas.openxmlformats.org/officeDocument/2006/relationships/slide" Target="slide17.xml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26.xml"/><Relationship Id="rId7" Type="http://schemas.openxmlformats.org/officeDocument/2006/relationships/slide" Target="slide29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11" Type="http://schemas.openxmlformats.org/officeDocument/2006/relationships/image" Target="../media/image11.png"/><Relationship Id="rId5" Type="http://schemas.openxmlformats.org/officeDocument/2006/relationships/slide" Target="slide27.xml"/><Relationship Id="rId10" Type="http://schemas.openxmlformats.org/officeDocument/2006/relationships/slide" Target="slide32.xml"/><Relationship Id="rId4" Type="http://schemas.openxmlformats.org/officeDocument/2006/relationships/slide" Target="slide30.xml"/><Relationship Id="rId9" Type="http://schemas.openxmlformats.org/officeDocument/2006/relationships/slide" Target="slide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slide" Target="slide16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slide" Target="slide16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image" Target="../media/image11.png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image" Target="../media/image11.png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image" Target="../media/image11.png"/><Relationship Id="rId4" Type="http://schemas.openxmlformats.org/officeDocument/2006/relationships/image" Target="../media/image3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slide" Target="slide16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672661" y="6339948"/>
            <a:ext cx="33317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[135] </a:t>
            </a:r>
            <a:r>
              <a:rPr lang="th-TH" sz="2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17/05/64</a:t>
            </a:r>
            <a:endParaRPr lang="th-TH" sz="2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61201" y="3250843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8D17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8D17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อาหารญี่ปุ่น</a:t>
            </a:r>
            <a:endParaRPr lang="th-TH" sz="4500" b="1" dirty="0">
              <a:solidFill>
                <a:srgbClr val="8D1774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61" y="4518160"/>
            <a:ext cx="6964562" cy="1806884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030" y="1085765"/>
            <a:ext cx="3010688" cy="5237999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933604" y="5749195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ศรคม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ฐ์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แก้วเสมอตา (เชฟราม) </a:t>
            </a:r>
          </a:p>
        </p:txBody>
      </p:sp>
      <p:sp>
        <p:nvSpPr>
          <p:cNvPr id="12" name="กล่องข้อความ 11">
            <a:hlinkClick r:id="rId4" action="ppaction://hlinksldjump"/>
          </p:cNvPr>
          <p:cNvSpPr txBox="1"/>
          <p:nvPr/>
        </p:nvSpPr>
        <p:spPr>
          <a:xfrm>
            <a:off x="3024712" y="4050577"/>
            <a:ext cx="61298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ไข่ตุ๋นสไตล์ญี่ปุ่น (</a:t>
            </a:r>
            <a:r>
              <a:rPr lang="en-US" sz="45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Chawanmushi)</a:t>
            </a:r>
            <a:endParaRPr lang="th-TH" sz="40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88330" y="5423812"/>
            <a:ext cx="2414842" cy="127815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52" y="951462"/>
            <a:ext cx="3596952" cy="22922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99212" y="1177159"/>
            <a:ext cx="10662470" cy="5433848"/>
          </a:xfrm>
          <a:prstGeom prst="roundRect">
            <a:avLst>
              <a:gd name="adj" fmla="val 1462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2384914" y="4426252"/>
            <a:ext cx="23172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2390135" y="1322190"/>
            <a:ext cx="23120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4" action="ppaction://hlinksldjump"/>
          </p:cNvPr>
          <p:cNvSpPr txBox="1"/>
          <p:nvPr/>
        </p:nvSpPr>
        <p:spPr>
          <a:xfrm>
            <a:off x="2384914" y="3651377"/>
            <a:ext cx="26856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ำดับงาน: สิ้นสุด 5">
            <a:hlinkClick r:id="rId5" action="ppaction://hlinksldjump"/>
          </p:cNvPr>
          <p:cNvSpPr/>
          <p:nvPr/>
        </p:nvSpPr>
        <p:spPr>
          <a:xfrm>
            <a:off x="795846" y="6012940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2071440" y="1062360"/>
              <a:ext cx="705240" cy="32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67120" y="1058040"/>
                <a:ext cx="713880" cy="410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กล่องข้อความ 30">
            <a:hlinkClick r:id="rId21" action="ppaction://hlinksldjump"/>
          </p:cNvPr>
          <p:cNvSpPr txBox="1"/>
          <p:nvPr/>
        </p:nvSpPr>
        <p:spPr>
          <a:xfrm>
            <a:off x="5950383" y="2076985"/>
            <a:ext cx="26504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</a:t>
            </a:r>
          </a:p>
        </p:txBody>
      </p:sp>
      <p:sp>
        <p:nvSpPr>
          <p:cNvPr id="18" name="กล่องข้อความ 18">
            <a:hlinkClick r:id="rId22" action="ppaction://hlinksldjump"/>
          </p:cNvPr>
          <p:cNvSpPr txBox="1"/>
          <p:nvPr/>
        </p:nvSpPr>
        <p:spPr>
          <a:xfrm>
            <a:off x="2384914" y="2187990"/>
            <a:ext cx="29356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23" action="ppaction://hlinksldjump"/>
          </p:cNvPr>
          <p:cNvSpPr txBox="1"/>
          <p:nvPr/>
        </p:nvSpPr>
        <p:spPr>
          <a:xfrm>
            <a:off x="2359579" y="5184947"/>
            <a:ext cx="26504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24" action="ppaction://hlinksldjump"/>
          </p:cNvPr>
          <p:cNvSpPr txBox="1"/>
          <p:nvPr/>
        </p:nvSpPr>
        <p:spPr>
          <a:xfrm>
            <a:off x="5950382" y="2858523"/>
            <a:ext cx="31365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2" name="กล่องข้อความ 21">
            <a:hlinkClick r:id="rId25" action="ppaction://hlinksldjump"/>
          </p:cNvPr>
          <p:cNvSpPr txBox="1"/>
          <p:nvPr/>
        </p:nvSpPr>
        <p:spPr>
          <a:xfrm>
            <a:off x="2359579" y="2924347"/>
            <a:ext cx="19578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หม้อนึ่ง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26" action="ppaction://hlinksldjump"/>
          </p:cNvPr>
          <p:cNvSpPr txBox="1"/>
          <p:nvPr/>
        </p:nvSpPr>
        <p:spPr>
          <a:xfrm>
            <a:off x="5950382" y="3601144"/>
            <a:ext cx="21026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27" action="ppaction://hlinksldjump"/>
          </p:cNvPr>
          <p:cNvSpPr txBox="1"/>
          <p:nvPr/>
        </p:nvSpPr>
        <p:spPr>
          <a:xfrm>
            <a:off x="5950382" y="4332480"/>
            <a:ext cx="21026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9" name="กลุ่ม 28"/>
          <p:cNvGrpSpPr/>
          <p:nvPr/>
        </p:nvGrpSpPr>
        <p:grpSpPr>
          <a:xfrm>
            <a:off x="281122" y="178665"/>
            <a:ext cx="6623933" cy="1154077"/>
            <a:chOff x="2007111" y="2705190"/>
            <a:chExt cx="6623933" cy="1154077"/>
          </a:xfrm>
        </p:grpSpPr>
        <p:pic>
          <p:nvPicPr>
            <p:cNvPr id="32" name="รูปภาพ 31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34" name="กล่องข้อความ 33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5" name="กล่องข้อความ 24">
            <a:hlinkClick r:id="rId29" action="ppaction://hlinksldjump"/>
          </p:cNvPr>
          <p:cNvSpPr txBox="1"/>
          <p:nvPr/>
        </p:nvSpPr>
        <p:spPr>
          <a:xfrm>
            <a:off x="5950382" y="5055851"/>
            <a:ext cx="25036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ถ้วยสำหรับอบ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834860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19200"/>
            <a:ext cx="10601434" cy="50800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511794" y="4935694"/>
            <a:ext cx="144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57" y="1616798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23" y="4945855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346089" y="214877"/>
            <a:ext cx="6623933" cy="1154077"/>
            <a:chOff x="2007111" y="2705190"/>
            <a:chExt cx="6623933" cy="115407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7390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1" y="1145627"/>
            <a:ext cx="10878228" cy="520165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77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88" y="1898627"/>
            <a:ext cx="3701791" cy="277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599" y="1930510"/>
            <a:ext cx="3701791" cy="277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61" y="5243866"/>
            <a:ext cx="647619" cy="59682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" t="7815" r="5392" b="14330"/>
          <a:stretch/>
        </p:blipFill>
        <p:spPr>
          <a:xfrm>
            <a:off x="7964800" y="1935516"/>
            <a:ext cx="3565069" cy="2739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281122" y="156363"/>
            <a:ext cx="6623933" cy="1154077"/>
            <a:chOff x="2007111" y="2705190"/>
            <a:chExt cx="6623933" cy="115407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8940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41434" y="1145627"/>
            <a:ext cx="11431019" cy="520165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แผนผังลำดับงาน: สิ้นสุด 17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8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71" y="4858478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5505863" y="4898388"/>
            <a:ext cx="1986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346089" y="147971"/>
            <a:ext cx="6623933" cy="1154077"/>
            <a:chOff x="2007111" y="2705190"/>
            <a:chExt cx="6623933" cy="1154077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1945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58335"/>
            <a:ext cx="10452100" cy="518991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993600" y="3961800"/>
              <a:ext cx="9720" cy="25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9280" y="3957480"/>
                <a:ext cx="18360" cy="342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กล่องข้อความ 18"/>
          <p:cNvSpPr txBox="1"/>
          <p:nvPr/>
        </p:nvSpPr>
        <p:spPr>
          <a:xfrm>
            <a:off x="4826485" y="5174992"/>
            <a:ext cx="2820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</a:t>
            </a: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ไม้พาย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62" y="2166380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51" y="2173813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38" y="2177108"/>
            <a:ext cx="3236089" cy="2427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637" y="5255960"/>
            <a:ext cx="647619" cy="596825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368391" y="166910"/>
            <a:ext cx="6623933" cy="1154077"/>
            <a:chOff x="2007111" y="2705190"/>
            <a:chExt cx="6623933" cy="115407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44390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9"/>
            <a:ext cx="10452100" cy="5122041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กล่องข้อความ 13"/>
          <p:cNvSpPr txBox="1"/>
          <p:nvPr/>
        </p:nvSpPr>
        <p:spPr>
          <a:xfrm>
            <a:off x="5480338" y="5158106"/>
            <a:ext cx="165622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  <a:endParaRPr lang="th-TH" sz="3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แผนผังลำดับงาน: สิ้นสุด 14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19" y="5158106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346089" y="192575"/>
            <a:ext cx="6623933" cy="1154077"/>
            <a:chOff x="2007111" y="2705190"/>
            <a:chExt cx="6623933" cy="115407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159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9"/>
            <a:ext cx="10452100" cy="5122041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483909" y="501485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271" y="17729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933120" y="3946680"/>
              <a:ext cx="17640" cy="22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8800" y="3942360"/>
                <a:ext cx="26280" cy="3132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166" y="5070390"/>
            <a:ext cx="647619" cy="596825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346089" y="203726"/>
            <a:ext cx="6623933" cy="1154077"/>
            <a:chOff x="2007111" y="2705190"/>
            <a:chExt cx="6623933" cy="1154077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8722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5727909" y="495131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หม้อนึ่ง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5" name="รูปภาพ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782" y="4945287"/>
            <a:ext cx="647619" cy="596825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346089" y="214877"/>
            <a:ext cx="6623933" cy="1154077"/>
            <a:chOff x="2007111" y="2705190"/>
            <a:chExt cx="6623933" cy="1154077"/>
          </a:xfrm>
        </p:grpSpPr>
        <p:pic>
          <p:nvPicPr>
            <p:cNvPr id="28" name="รูปภาพ 2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9" name="กล่องข้อความ 28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626" y="1842308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00633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5525923" y="4998310"/>
            <a:ext cx="184537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3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</a:t>
            </a:r>
          </a:p>
        </p:txBody>
      </p:sp>
      <p:pic>
        <p:nvPicPr>
          <p:cNvPr id="27" name="รูปภาพ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04" y="4998310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0" y="1699490"/>
            <a:ext cx="7530005" cy="2974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346089" y="214877"/>
            <a:ext cx="6623933" cy="1154077"/>
            <a:chOff x="2007111" y="2705190"/>
            <a:chExt cx="6623933" cy="115407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84793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5499684" y="5028261"/>
            <a:ext cx="150554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pic>
        <p:nvPicPr>
          <p:cNvPr id="27" name="รูปภาพ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010" y="5028261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182400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346089" y="214877"/>
            <a:ext cx="6623933" cy="1154077"/>
            <a:chOff x="2007111" y="2705190"/>
            <a:chExt cx="6623933" cy="1154077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2315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5531133" y="4868035"/>
            <a:ext cx="131478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  <a:endParaRPr lang="en-US" sz="33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6" t="11954" r="6281" b="15708"/>
          <a:stretch/>
        </p:blipFill>
        <p:spPr>
          <a:xfrm>
            <a:off x="3427954" y="1568587"/>
            <a:ext cx="4902420" cy="2997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59" y="4868035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346089" y="214877"/>
            <a:ext cx="6623933" cy="1154077"/>
            <a:chOff x="2007111" y="2705190"/>
            <a:chExt cx="6623933" cy="115407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89395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559256" y="5103508"/>
            <a:ext cx="1128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654" y="177328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37" y="5103508"/>
            <a:ext cx="647619" cy="596825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88" y="177328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กลุ่ม 11"/>
          <p:cNvGrpSpPr/>
          <p:nvPr/>
        </p:nvGrpSpPr>
        <p:grpSpPr>
          <a:xfrm>
            <a:off x="346089" y="214877"/>
            <a:ext cx="6623933" cy="1154077"/>
            <a:chOff x="2007111" y="2705190"/>
            <a:chExt cx="6623933" cy="115407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30812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559256" y="5103508"/>
            <a:ext cx="1802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ถ้วยสำหรับอบ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37" y="5103508"/>
            <a:ext cx="647619" cy="596825"/>
          </a:xfrm>
          <a:prstGeom prst="rect">
            <a:avLst/>
          </a:prstGeom>
        </p:spPr>
      </p:pic>
      <p:grpSp>
        <p:nvGrpSpPr>
          <p:cNvPr id="12" name="กลุ่ม 11"/>
          <p:cNvGrpSpPr/>
          <p:nvPr/>
        </p:nvGrpSpPr>
        <p:grpSpPr>
          <a:xfrm>
            <a:off x="346089" y="214877"/>
            <a:ext cx="6623933" cy="1154077"/>
            <a:chOff x="2007111" y="2705190"/>
            <a:chExt cx="6623933" cy="115407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055078" y="2953034"/>
              <a:ext cx="5339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28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28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735" y="1371738"/>
            <a:ext cx="3443875" cy="3537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57776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98787" y="1177159"/>
            <a:ext cx="10478814" cy="512904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40827" y="574998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5" action="ppaction://hlinksldjump"/>
          </p:cNvPr>
          <p:cNvSpPr txBox="1"/>
          <p:nvPr/>
        </p:nvSpPr>
        <p:spPr>
          <a:xfrm>
            <a:off x="1850000" y="2398773"/>
            <a:ext cx="325981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เห็ดหอม แช่น้ำ 2 กรัม</a:t>
            </a:r>
            <a:endParaRPr lang="th-TH" sz="29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กล่องข้อความ 26">
            <a:hlinkClick r:id="rId6" action="ppaction://hlinksldjump"/>
          </p:cNvPr>
          <p:cNvSpPr txBox="1"/>
          <p:nvPr/>
        </p:nvSpPr>
        <p:spPr>
          <a:xfrm>
            <a:off x="1850003" y="3090208"/>
            <a:ext cx="284830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สะโพกไก่ </a:t>
            </a: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150 กรัม </a:t>
            </a:r>
          </a:p>
        </p:txBody>
      </p:sp>
      <p:sp>
        <p:nvSpPr>
          <p:cNvPr id="29" name="กล่องข้อความ 16">
            <a:hlinkClick r:id="rId7" action="ppaction://hlinksldjump"/>
          </p:cNvPr>
          <p:cNvSpPr txBox="1"/>
          <p:nvPr/>
        </p:nvSpPr>
        <p:spPr>
          <a:xfrm>
            <a:off x="1850002" y="3788489"/>
            <a:ext cx="225972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 20 กรัม</a:t>
            </a:r>
            <a:endParaRPr lang="th-TH" sz="29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กล่องข้อความ 16">
            <a:hlinkClick r:id="rId8" action="ppaction://hlinksldjump"/>
          </p:cNvPr>
          <p:cNvSpPr txBox="1"/>
          <p:nvPr/>
        </p:nvSpPr>
        <p:spPr>
          <a:xfrm>
            <a:off x="1850003" y="4472887"/>
            <a:ext cx="24173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 1 หัว</a:t>
            </a:r>
            <a:endParaRPr lang="th-TH" sz="29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4" name="กลุ่ม 13"/>
          <p:cNvGrpSpPr/>
          <p:nvPr/>
        </p:nvGrpSpPr>
        <p:grpSpPr>
          <a:xfrm>
            <a:off x="356599" y="183347"/>
            <a:ext cx="6623933" cy="1154077"/>
            <a:chOff x="2007111" y="2705190"/>
            <a:chExt cx="6623933" cy="115407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9" name="กล่องข้อความ 16">
            <a:hlinkClick r:id="rId2" action="ppaction://hlinksldjump"/>
          </p:cNvPr>
          <p:cNvSpPr txBox="1"/>
          <p:nvPr/>
        </p:nvSpPr>
        <p:spPr>
          <a:xfrm>
            <a:off x="5630436" y="2397818"/>
            <a:ext cx="24173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แปะ</a:t>
            </a:r>
            <a:r>
              <a:rPr lang="th-TH" sz="29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ก๊วย</a:t>
            </a: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6 เม็ด</a:t>
            </a:r>
          </a:p>
        </p:txBody>
      </p:sp>
      <p:sp>
        <p:nvSpPr>
          <p:cNvPr id="21" name="กล่องข้อความ 16">
            <a:hlinkClick r:id="rId10" action="ppaction://hlinksldjump"/>
          </p:cNvPr>
          <p:cNvSpPr txBox="1"/>
          <p:nvPr/>
        </p:nvSpPr>
        <p:spPr>
          <a:xfrm>
            <a:off x="5599479" y="3094968"/>
            <a:ext cx="264700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เห็ดชิเม</a:t>
            </a:r>
            <a:r>
              <a:rPr lang="th-TH" sz="29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 30 กรัม</a:t>
            </a:r>
            <a:endParaRPr lang="th-TH" sz="29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16">
            <a:hlinkClick r:id="rId11" action="ppaction://hlinksldjump"/>
          </p:cNvPr>
          <p:cNvSpPr txBox="1"/>
          <p:nvPr/>
        </p:nvSpPr>
        <p:spPr>
          <a:xfrm>
            <a:off x="5599478" y="3725978"/>
            <a:ext cx="305850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ลูกชิ้นปลา 6 ชิ้น</a:t>
            </a:r>
            <a:endParaRPr lang="th-TH" sz="29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16">
            <a:hlinkClick r:id="rId12" action="ppaction://hlinksldjump"/>
          </p:cNvPr>
          <p:cNvSpPr txBox="1"/>
          <p:nvPr/>
        </p:nvSpPr>
        <p:spPr>
          <a:xfrm>
            <a:off x="5599478" y="4385082"/>
            <a:ext cx="322507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</a:t>
            </a:r>
            <a:r>
              <a:rPr lang="th-TH" sz="29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ญี่ปุ่น (</a:t>
            </a:r>
            <a:r>
              <a:rPr lang="th-TH" sz="2900" b="1" dirty="0" err="1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มิตสึบะ</a:t>
            </a: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73162" y="1482948"/>
            <a:ext cx="3594218" cy="563250"/>
          </a:xfrm>
          <a:prstGeom prst="rect">
            <a:avLst/>
          </a:prstGeom>
          <a:ln>
            <a:solidFill>
              <a:srgbClr val="FB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7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เครื่องแต่งหน้าไข่ตุ๋น</a:t>
            </a:r>
            <a:endParaRPr lang="th-TH" sz="27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463960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98787" y="1267328"/>
            <a:ext cx="10478814" cy="503887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666783" y="2339913"/>
            <a:ext cx="2715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1 ฟอง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5706451" y="3178304"/>
            <a:ext cx="2460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</a:t>
            </a: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 30 กรัม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666785" y="3153000"/>
            <a:ext cx="3841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</a:t>
            </a: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</a:t>
            </a: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 </a:t>
            </a:r>
            <a:r>
              <a:rPr lang="en-US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 </a:t>
            </a: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 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1666785" y="3960573"/>
            <a:ext cx="3588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ปลาแห้ง</a:t>
            </a:r>
            <a:r>
              <a:rPr lang="th-TH" sz="3200" b="1" dirty="0" err="1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คัตสึโ</a:t>
            </a: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อะ 30 กรัม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5700788" y="2339913"/>
            <a:ext cx="2908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30 กรัม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5" name="กล่องข้อความ 16">
            <a:hlinkClick r:id="rId9" action="ppaction://hlinksldjump"/>
          </p:cNvPr>
          <p:cNvSpPr txBox="1"/>
          <p:nvPr/>
        </p:nvSpPr>
        <p:spPr>
          <a:xfrm>
            <a:off x="5671485" y="4005440"/>
            <a:ext cx="2645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4 กรัม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10" action="ppaction://hlinksldjump"/>
          </p:cNvPr>
          <p:cNvSpPr/>
          <p:nvPr/>
        </p:nvSpPr>
        <p:spPr>
          <a:xfrm>
            <a:off x="956441" y="566265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73162" y="1482948"/>
            <a:ext cx="4802728" cy="563250"/>
          </a:xfrm>
          <a:prstGeom prst="rect">
            <a:avLst/>
          </a:prstGeom>
          <a:ln>
            <a:solidFill>
              <a:srgbClr val="FB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7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ไข่ตุ๋น (</a:t>
            </a:r>
            <a:r>
              <a:rPr lang="en-US" sz="27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Egg Custard Mixture)</a:t>
            </a:r>
            <a:endParaRPr lang="th-TH" sz="27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4" name="กลุ่ม 33"/>
          <p:cNvGrpSpPr/>
          <p:nvPr/>
        </p:nvGrpSpPr>
        <p:grpSpPr>
          <a:xfrm>
            <a:off x="430172" y="249925"/>
            <a:ext cx="6623933" cy="1154077"/>
            <a:chOff x="2007111" y="2705190"/>
            <a:chExt cx="6623933" cy="1154077"/>
          </a:xfrm>
        </p:grpSpPr>
        <p:pic>
          <p:nvPicPr>
            <p:cNvPr id="35" name="รูปภาพ 3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36" name="กล่องข้อความ 35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8165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66649"/>
            <a:ext cx="10310648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234" y="5207426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41659" y="5248300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เห็ดหอม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แห้ง แช่น้ำ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/>
          <p:cNvGrpSpPr/>
          <p:nvPr/>
        </p:nvGrpSpPr>
        <p:grpSpPr>
          <a:xfrm>
            <a:off x="398639" y="183347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" name="แผนผังลำดับงาน: สิ้นสุด 21">
            <a:hlinkClick r:id="rId5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895" y="1435434"/>
            <a:ext cx="5425657" cy="349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77159"/>
            <a:ext cx="10310648" cy="5108027"/>
          </a:xfrm>
          <a:prstGeom prst="roundRect">
            <a:avLst>
              <a:gd name="adj" fmla="val 3200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98" y="522371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657227" y="5322706"/>
            <a:ext cx="1449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สะโพกไก่ 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398639" y="162326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" name="แผนผังลำดับงาน: สิ้นสุด 21">
            <a:hlinkClick r:id="rId5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42" y="1579208"/>
            <a:ext cx="5449764" cy="342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56788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464" y="5148549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992366" y="5240963"/>
            <a:ext cx="801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8" t="9195" r="11310" b="6207"/>
          <a:stretch/>
        </p:blipFill>
        <p:spPr>
          <a:xfrm>
            <a:off x="4038269" y="1555704"/>
            <a:ext cx="4062910" cy="3439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3" name="แผนผังลำดับงาน: สิ้นสุด 22">
            <a:hlinkClick r:id="rId6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752559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785" y="5097299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289805" y="5118481"/>
            <a:ext cx="1968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แครอท 6 ชิ้น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41" y="1628452"/>
            <a:ext cx="6035557" cy="3295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" name="แผนผังลำดับงาน: สิ้นสุด 21">
            <a:hlinkClick r:id="rId6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43522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043" y="5238623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634468" y="5238623"/>
            <a:ext cx="1263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แปะ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ก๊วย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3" t="6743" r="8264" b="9732"/>
          <a:stretch/>
        </p:blipFill>
        <p:spPr>
          <a:xfrm>
            <a:off x="3729076" y="1584145"/>
            <a:ext cx="4540470" cy="3380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" name="แผนผังลำดับงาน: สิ้นสุด 21">
            <a:hlinkClick r:id="rId6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08664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43" y="5134782"/>
            <a:ext cx="725425" cy="667513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476068" y="5216525"/>
            <a:ext cx="1330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เห็ดชิเมจิ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กลุ่ม 17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3" name="แผนผังลำดับงาน: สิ้นสุด 22">
            <a:hlinkClick r:id="rId5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2" y="1633481"/>
            <a:ext cx="4446544" cy="333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47530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881" y="5240963"/>
            <a:ext cx="725425" cy="667513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439306" y="5322706"/>
            <a:ext cx="1487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ลูกชิ้นปลา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กลุ่ม 17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793" y="1557366"/>
            <a:ext cx="4839861" cy="3567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30147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199" y="518841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523624" y="5270155"/>
            <a:ext cx="1519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ผักชีญี่ปุ่น 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401" y="1633639"/>
            <a:ext cx="6078101" cy="3513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2862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259" y="5206070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642684" y="5287813"/>
            <a:ext cx="792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92" y="1680035"/>
            <a:ext cx="4547475" cy="3410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86462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906" y="5238526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236331" y="5320269"/>
            <a:ext cx="2081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คอมบุ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4" b="10038"/>
          <a:stretch/>
        </p:blipFill>
        <p:spPr>
          <a:xfrm>
            <a:off x="3119075" y="1470706"/>
            <a:ext cx="5760789" cy="3636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84221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906" y="5238526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236331" y="5320269"/>
            <a:ext cx="2274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ปลาแห้ง</a:t>
            </a:r>
            <a:r>
              <a:rPr lang="th-TH" sz="3600" b="1" dirty="0" err="1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คัตสึโ</a:t>
            </a:r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อะ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" r="6312"/>
          <a:stretch/>
        </p:blipFill>
        <p:spPr>
          <a:xfrm>
            <a:off x="3862551" y="1454944"/>
            <a:ext cx="4414345" cy="3688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61288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46" y="51686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887971" y="5250357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7" t="11188" r="17744" b="14482"/>
          <a:stretch/>
        </p:blipFill>
        <p:spPr>
          <a:xfrm>
            <a:off x="4020207" y="1367531"/>
            <a:ext cx="4099033" cy="3722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3967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299" y="52893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6069724" y="5371057"/>
            <a:ext cx="67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0" b="9272"/>
          <a:stretch/>
        </p:blipFill>
        <p:spPr>
          <a:xfrm>
            <a:off x="3412388" y="1522888"/>
            <a:ext cx="4785681" cy="3615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11006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986" y="51621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979411" y="5243857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/>
          <p:cNvGrpSpPr/>
          <p:nvPr/>
        </p:nvGrpSpPr>
        <p:grpSpPr>
          <a:xfrm>
            <a:off x="419659" y="287068"/>
            <a:ext cx="6623933" cy="1154077"/>
            <a:chOff x="2007111" y="2705190"/>
            <a:chExt cx="6623933" cy="115407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42" y="1637197"/>
            <a:ext cx="4547476" cy="3410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22297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05060" y="856212"/>
            <a:ext cx="11451457" cy="5391314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12"/>
          <p:cNvSpPr txBox="1"/>
          <p:nvPr/>
        </p:nvSpPr>
        <p:spPr>
          <a:xfrm>
            <a:off x="429536" y="989056"/>
            <a:ext cx="274642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879643" y="1347126"/>
            <a:ext cx="105976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เลาะกระดูก หั่นเป็นชิ้น แยกหนังไก่ออก แช่ในน้ำสาเก</a:t>
            </a:r>
          </a:p>
          <a:p>
            <a:r>
              <a:rPr lang="th-TH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เห็ดหอมแช่น้ำ แล้วหั่นเป็นชิ้นๆ </a:t>
            </a:r>
          </a:p>
          <a:p>
            <a:r>
              <a:rPr lang="th-TH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สไลด์แครอทเป็นชิ้นๆ</a:t>
            </a:r>
          </a:p>
          <a:p>
            <a:r>
              <a:rPr lang="th-TH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แช่สาหร่ายคอมบุ ตั้งเตา นำสาหร่ายคอมบุมาต้ม แล้วคีบออก </a:t>
            </a:r>
            <a:r>
              <a:rPr lang="th-TH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</a:t>
            </a:r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ให้เดือด ปิดไฟ จากนั้นใส่ปลา</a:t>
            </a:r>
            <a:r>
              <a:rPr lang="th-TH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คัตสึโอะ</a:t>
            </a:r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ลงไป ต้มทิ้งไว้ 10 นาที แล้วกรองเอาปลา</a:t>
            </a:r>
            <a:r>
              <a:rPr lang="th-TH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2"/>
          <p:cNvSpPr txBox="1"/>
          <p:nvPr/>
        </p:nvSpPr>
        <p:spPr>
          <a:xfrm>
            <a:off x="429536" y="3266223"/>
            <a:ext cx="146459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</a:t>
            </a:r>
            <a:r>
              <a:rPr lang="th-TH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879643" y="3707992"/>
            <a:ext cx="108768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ตีไข่และผสมน้ำซุปที่เตรียมไว้</a:t>
            </a:r>
          </a:p>
          <a:p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ปรุงรสด้วย โซยุ สาเก มิริน</a:t>
            </a:r>
          </a:p>
          <a:p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กรองส่วนผสมทั้งหมด</a:t>
            </a:r>
          </a:p>
          <a:p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วางไก่ที่หมักสาเกไว้ที่ก้นภาชนะ</a:t>
            </a:r>
          </a:p>
          <a:p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เทส่วนผสมไข่ลงไป ใช้ กระดาษ </a:t>
            </a:r>
            <a:r>
              <a:rPr lang="th-TH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tin</a:t>
            </a:r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foil</a:t>
            </a:r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ปิดไว้</a:t>
            </a:r>
          </a:p>
          <a:p>
            <a:r>
              <a:rPr lang="th-TH" sz="25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นึ่งไฟอ่อน ไปเรื่อย ๆ จนไข่เริ่มอยู่ตัว วางลูกชิ้นปลา และแครอท นึ่งต่ออีก 5 นาที ยกออก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30493" y="-137663"/>
            <a:ext cx="6623933" cy="1154077"/>
            <a:chOff x="2007111" y="2705190"/>
            <a:chExt cx="6623933" cy="115407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111" y="2705190"/>
              <a:ext cx="6623933" cy="1154077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055078" y="295303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ไข่ตุ๋นสไตล์ญี่ปุ่น (</a:t>
              </a:r>
              <a:r>
                <a:rPr lang="en-US" sz="3200" b="1" dirty="0" smtClean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Chawanmushi)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9" name="แผนผังลำดับงาน: สิ้นสุด 8">
            <a:hlinkClick r:id="rId3" action="ppaction://hlinksldjump"/>
          </p:cNvPr>
          <p:cNvSpPr/>
          <p:nvPr/>
        </p:nvSpPr>
        <p:spPr>
          <a:xfrm>
            <a:off x="32414" y="624794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4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5790</TotalTime>
  <Words>639</Words>
  <Application>Microsoft Office PowerPoint</Application>
  <PresentationFormat>แบบจอกว้าง</PresentationFormat>
  <Paragraphs>129</Paragraphs>
  <Slides>32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0" baseType="lpstr">
      <vt:lpstr>Angsana New</vt:lpstr>
      <vt:lpstr>Arial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OFFAE201</cp:lastModifiedBy>
  <cp:revision>1575</cp:revision>
  <dcterms:created xsi:type="dcterms:W3CDTF">2020-12-22T03:05:05Z</dcterms:created>
  <dcterms:modified xsi:type="dcterms:W3CDTF">2021-05-17T10:59:24Z</dcterms:modified>
</cp:coreProperties>
</file>