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9"/>
  </p:handoutMasterIdLst>
  <p:sldIdLst>
    <p:sldId id="606" r:id="rId2"/>
    <p:sldId id="534" r:id="rId3"/>
    <p:sldId id="557" r:id="rId4"/>
    <p:sldId id="559" r:id="rId5"/>
    <p:sldId id="592" r:id="rId6"/>
    <p:sldId id="562" r:id="rId7"/>
    <p:sldId id="563" r:id="rId8"/>
    <p:sldId id="564" r:id="rId9"/>
    <p:sldId id="565" r:id="rId10"/>
    <p:sldId id="567" r:id="rId11"/>
    <p:sldId id="569" r:id="rId12"/>
    <p:sldId id="568" r:id="rId13"/>
    <p:sldId id="607" r:id="rId14"/>
    <p:sldId id="608" r:id="rId15"/>
    <p:sldId id="656" r:id="rId16"/>
    <p:sldId id="650" r:id="rId17"/>
    <p:sldId id="632" r:id="rId18"/>
    <p:sldId id="504" r:id="rId19"/>
    <p:sldId id="610" r:id="rId20"/>
    <p:sldId id="627" r:id="rId21"/>
    <p:sldId id="611" r:id="rId22"/>
    <p:sldId id="612" r:id="rId23"/>
    <p:sldId id="642" r:id="rId24"/>
    <p:sldId id="643" r:id="rId25"/>
    <p:sldId id="644" r:id="rId26"/>
    <p:sldId id="645" r:id="rId27"/>
    <p:sldId id="646" r:id="rId28"/>
    <p:sldId id="647" r:id="rId29"/>
    <p:sldId id="648" r:id="rId30"/>
    <p:sldId id="649" r:id="rId31"/>
    <p:sldId id="652" r:id="rId32"/>
    <p:sldId id="653" r:id="rId33"/>
    <p:sldId id="654" r:id="rId34"/>
    <p:sldId id="655" r:id="rId35"/>
    <p:sldId id="657" r:id="rId36"/>
    <p:sldId id="631" r:id="rId37"/>
    <p:sldId id="641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660033"/>
    <a:srgbClr val="EAEAEA"/>
    <a:srgbClr val="D60093"/>
    <a:srgbClr val="8D1774"/>
    <a:srgbClr val="FAA4EA"/>
    <a:srgbClr val="F664DA"/>
    <a:srgbClr val="000076"/>
    <a:srgbClr val="000099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41" autoAdjust="0"/>
    <p:restoredTop sz="94660"/>
  </p:normalViewPr>
  <p:slideViewPr>
    <p:cSldViewPr snapToGrid="0">
      <p:cViewPr varScale="1">
        <p:scale>
          <a:sx n="46" d="100"/>
          <a:sy n="46" d="100"/>
        </p:scale>
        <p:origin x="42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67E22A-362E-406E-ADA7-7CF49C468278}" type="datetimeFigureOut">
              <a:rPr lang="th-TH" smtClean="0"/>
              <a:t>08/03/65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007CC2-9AFF-4695-B168-040165BFAA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99652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2-22T10:21:34.8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10048 12554 255 0,'105'0'0'0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2-24T09:05:15.1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17950 10704 255 0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08/03/65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08/03/65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08/03/65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08/03/65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08/03/65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08/03/65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08/03/65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08/03/65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.xml"/><Relationship Id="rId11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1.emf"/><Relationship Id="rId4" Type="http://schemas.openxmlformats.org/officeDocument/2006/relationships/image" Target="../media/image9.png"/><Relationship Id="rId9" Type="http://schemas.openxmlformats.org/officeDocument/2006/relationships/customXml" Target="../ink/ink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11.xml"/><Relationship Id="rId3" Type="http://schemas.openxmlformats.org/officeDocument/2006/relationships/slide" Target="slide3.xml"/><Relationship Id="rId7" Type="http://schemas.openxmlformats.org/officeDocument/2006/relationships/slide" Target="slide9.xml"/><Relationship Id="rId12" Type="http://schemas.openxmlformats.org/officeDocument/2006/relationships/slide" Target="slide13.xml"/><Relationship Id="rId2" Type="http://schemas.openxmlformats.org/officeDocument/2006/relationships/slide" Target="slide7.xml"/><Relationship Id="rId16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11" Type="http://schemas.openxmlformats.org/officeDocument/2006/relationships/slide" Target="slide5.xml"/><Relationship Id="rId5" Type="http://schemas.openxmlformats.org/officeDocument/2006/relationships/slide" Target="slide6.xml"/><Relationship Id="rId15" Type="http://schemas.openxmlformats.org/officeDocument/2006/relationships/image" Target="../media/image11.png"/><Relationship Id="rId10" Type="http://schemas.openxmlformats.org/officeDocument/2006/relationships/image" Target="../media/image9.png"/><Relationship Id="rId4" Type="http://schemas.openxmlformats.org/officeDocument/2006/relationships/slide" Target="slide4.xml"/><Relationship Id="rId9" Type="http://schemas.openxmlformats.org/officeDocument/2006/relationships/slide" Target="slide16.xml"/><Relationship Id="rId14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5.jpg"/><Relationship Id="rId7" Type="http://schemas.openxmlformats.org/officeDocument/2006/relationships/slide" Target="slide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2.png"/><Relationship Id="rId4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9.png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9.png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11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" Target="slide2.xml"/><Relationship Id="rId7" Type="http://schemas.openxmlformats.org/officeDocument/2006/relationships/image" Target="../media/image2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2.xml"/><Relationship Id="rId4" Type="http://schemas.openxmlformats.org/officeDocument/2006/relationships/image" Target="../media/image3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2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1.jpe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g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3" Type="http://schemas.openxmlformats.org/officeDocument/2006/relationships/image" Target="../media/image9.png"/><Relationship Id="rId7" Type="http://schemas.openxmlformats.org/officeDocument/2006/relationships/slide" Target="slide32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5" Type="http://schemas.openxmlformats.org/officeDocument/2006/relationships/image" Target="../media/image11.png"/><Relationship Id="rId4" Type="http://schemas.openxmlformats.org/officeDocument/2006/relationships/slide" Target="slide17.xml"/><Relationship Id="rId9" Type="http://schemas.openxmlformats.org/officeDocument/2006/relationships/slide" Target="slide3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slide" Target="slide25.xml"/><Relationship Id="rId3" Type="http://schemas.openxmlformats.org/officeDocument/2006/relationships/slide" Target="slide18.xml"/><Relationship Id="rId7" Type="http://schemas.openxmlformats.org/officeDocument/2006/relationships/slide" Target="slide21.xml"/><Relationship Id="rId12" Type="http://schemas.openxmlformats.org/officeDocument/2006/relationships/slide" Target="slide24.xml"/><Relationship Id="rId17" Type="http://schemas.openxmlformats.org/officeDocument/2006/relationships/slide" Target="slide35.xml"/><Relationship Id="rId2" Type="http://schemas.openxmlformats.org/officeDocument/2006/relationships/slide" Target="slide26.xml"/><Relationship Id="rId16" Type="http://schemas.openxmlformats.org/officeDocument/2006/relationships/slide" Target="slide2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0.xml"/><Relationship Id="rId11" Type="http://schemas.openxmlformats.org/officeDocument/2006/relationships/slide" Target="slide23.xml"/><Relationship Id="rId5" Type="http://schemas.openxmlformats.org/officeDocument/2006/relationships/slide" Target="slide19.xml"/><Relationship Id="rId15" Type="http://schemas.openxmlformats.org/officeDocument/2006/relationships/slide" Target="slide27.xml"/><Relationship Id="rId10" Type="http://schemas.openxmlformats.org/officeDocument/2006/relationships/image" Target="../media/image11.png"/><Relationship Id="rId4" Type="http://schemas.openxmlformats.org/officeDocument/2006/relationships/slide" Target="slide22.xml"/><Relationship Id="rId9" Type="http://schemas.openxmlformats.org/officeDocument/2006/relationships/slide" Target="slide36.xml"/><Relationship Id="rId14" Type="http://schemas.openxmlformats.org/officeDocument/2006/relationships/slide" Target="slide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g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g"/><Relationship Id="rId5" Type="http://schemas.openxmlformats.org/officeDocument/2006/relationships/image" Target="../media/image35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g"/><Relationship Id="rId5" Type="http://schemas.openxmlformats.org/officeDocument/2006/relationships/image" Target="../media/image35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g"/><Relationship Id="rId5" Type="http://schemas.openxmlformats.org/officeDocument/2006/relationships/image" Target="../media/image35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5" Type="http://schemas.openxmlformats.org/officeDocument/2006/relationships/image" Target="../media/image35.pn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g"/><Relationship Id="rId5" Type="http://schemas.openxmlformats.org/officeDocument/2006/relationships/image" Target="../media/image35.pn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g"/><Relationship Id="rId5" Type="http://schemas.openxmlformats.org/officeDocument/2006/relationships/image" Target="../media/image35.pn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g"/><Relationship Id="rId5" Type="http://schemas.openxmlformats.org/officeDocument/2006/relationships/image" Target="../media/image35.png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35.png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g"/><Relationship Id="rId5" Type="http://schemas.openxmlformats.org/officeDocument/2006/relationships/image" Target="../media/image35.png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g"/><Relationship Id="rId5" Type="http://schemas.openxmlformats.org/officeDocument/2006/relationships/image" Target="../media/image35.png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16.xml"/><Relationship Id="rId4" Type="http://schemas.openxmlformats.org/officeDocument/2006/relationships/image" Target="../media/image4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16.xml"/><Relationship Id="rId4" Type="http://schemas.openxmlformats.org/officeDocument/2006/relationships/image" Target="../media/image4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16.xml"/><Relationship Id="rId4" Type="http://schemas.openxmlformats.org/officeDocument/2006/relationships/image" Target="../media/image4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16.xml"/><Relationship Id="rId4" Type="http://schemas.openxmlformats.org/officeDocument/2006/relationships/image" Target="../media/image43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g"/><Relationship Id="rId5" Type="http://schemas.openxmlformats.org/officeDocument/2006/relationships/image" Target="../media/image11.png"/><Relationship Id="rId4" Type="http://schemas.openxmlformats.org/officeDocument/2006/relationships/slide" Target="slide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37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72662" y="609600"/>
            <a:ext cx="10836165" cy="5714164"/>
          </a:xfrm>
          <a:prstGeom prst="roundRect">
            <a:avLst>
              <a:gd name="adj" fmla="val 2701"/>
            </a:avLst>
          </a:prstGeom>
          <a:solidFill>
            <a:schemeClr val="tx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222286" y="6421979"/>
            <a:ext cx="2728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[78] </a:t>
            </a:r>
            <a:r>
              <a:rPr lang="th-TH" sz="1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24/02/64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932889" y="3358098"/>
            <a:ext cx="4709697" cy="7848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การประกอบอาหารญี่ปุ่น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5261" y="4518160"/>
            <a:ext cx="6964562" cy="1806884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002" y="1015592"/>
            <a:ext cx="3851694" cy="5212103"/>
          </a:xfrm>
          <a:prstGeom prst="rect">
            <a:avLst/>
          </a:prstGeom>
        </p:spPr>
      </p:pic>
      <p:sp>
        <p:nvSpPr>
          <p:cNvPr id="10" name="ม้วนกระดาษแนวนอน 9"/>
          <p:cNvSpPr/>
          <p:nvPr/>
        </p:nvSpPr>
        <p:spPr>
          <a:xfrm>
            <a:off x="7701892" y="5732719"/>
            <a:ext cx="3725767" cy="773331"/>
          </a:xfrm>
          <a:prstGeom prst="horizontalScroll">
            <a:avLst>
              <a:gd name="adj" fmla="val 20165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</a:t>
            </a:r>
            <a:r>
              <a:rPr lang="th-TH" sz="24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รช</a:t>
            </a:r>
            <a:r>
              <a:rPr lang="th-TH" sz="2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ยา ฐิติโชติรัตนา (เชฟเจนนี่)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56618" y="5407336"/>
            <a:ext cx="2414842" cy="1278159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021" y="1015592"/>
            <a:ext cx="3861434" cy="246084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/>
              <p14:cNvContentPartPr/>
              <p14:nvPr/>
            </p14:nvContentPartPr>
            <p14:xfrm>
              <a:off x="3617280" y="4519440"/>
              <a:ext cx="38160" cy="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12960" y="4515120"/>
                <a:ext cx="468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/>
              <p14:cNvContentPartPr/>
              <p14:nvPr/>
            </p14:nvContentPartPr>
            <p14:xfrm>
              <a:off x="6462000" y="3853440"/>
              <a:ext cx="360" cy="36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457680" y="3849120"/>
                <a:ext cx="9000" cy="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กลุ่ม 12">
            <a:extLst>
              <a:ext uri="{FF2B5EF4-FFF2-40B4-BE49-F238E27FC236}">
                <a16:creationId xmlns:a16="http://schemas.microsoft.com/office/drawing/2014/main" id="{B844A4DD-B135-4D68-A169-E15649F92837}"/>
              </a:ext>
            </a:extLst>
          </p:cNvPr>
          <p:cNvGrpSpPr/>
          <p:nvPr/>
        </p:nvGrpSpPr>
        <p:grpSpPr>
          <a:xfrm>
            <a:off x="910884" y="4381487"/>
            <a:ext cx="7970611" cy="1216715"/>
            <a:chOff x="2016688" y="6354628"/>
            <a:chExt cx="7970611" cy="1216715"/>
          </a:xfrm>
        </p:grpSpPr>
        <p:pic>
          <p:nvPicPr>
            <p:cNvPr id="14" name="รูปภาพ 13">
              <a:extLst>
                <a:ext uri="{FF2B5EF4-FFF2-40B4-BE49-F238E27FC236}">
                  <a16:creationId xmlns:a16="http://schemas.microsoft.com/office/drawing/2014/main" id="{A5037496-DCA8-4BED-AE86-A267DAC325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6688" y="6354628"/>
              <a:ext cx="7242345" cy="1216715"/>
            </a:xfrm>
            <a:prstGeom prst="rect">
              <a:avLst/>
            </a:prstGeom>
          </p:spPr>
        </p:pic>
        <p:sp>
          <p:nvSpPr>
            <p:cNvPr id="15" name="กล่องข้อความ 14">
              <a:extLst>
                <a:ext uri="{FF2B5EF4-FFF2-40B4-BE49-F238E27FC236}">
                  <a16:creationId xmlns:a16="http://schemas.microsoft.com/office/drawing/2014/main" id="{58AC1538-5972-43B0-8843-41F207446374}"/>
                </a:ext>
              </a:extLst>
            </p:cNvPr>
            <p:cNvSpPr txBox="1"/>
            <p:nvPr/>
          </p:nvSpPr>
          <p:spPr>
            <a:xfrm>
              <a:off x="3341408" y="6577337"/>
              <a:ext cx="6645891" cy="646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th-TH" sz="3600" b="1" dirty="0">
                  <a:solidFill>
                    <a:srgbClr val="FFFF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3600" b="1" dirty="0">
                  <a:solidFill>
                    <a:srgbClr val="FFFF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3600" b="1" dirty="0" err="1">
                  <a:solidFill>
                    <a:srgbClr val="FFFF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3600" b="1" dirty="0">
                  <a:solidFill>
                    <a:srgbClr val="FFFF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3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3057729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495300" y="1299860"/>
            <a:ext cx="11201399" cy="4957720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600" dirty="0">
              <a:cs typeface="+mj-cs"/>
            </a:endParaRPr>
          </a:p>
        </p:txBody>
      </p:sp>
      <p:sp>
        <p:nvSpPr>
          <p:cNvPr id="13" name="กล่องข้อความ 12">
            <a:hlinkClick r:id="rId2" action="ppaction://hlinksldjump"/>
          </p:cNvPr>
          <p:cNvSpPr txBox="1"/>
          <p:nvPr/>
        </p:nvSpPr>
        <p:spPr>
          <a:xfrm>
            <a:off x="5562623" y="3107478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 + เขียง</a:t>
            </a:r>
          </a:p>
        </p:txBody>
      </p:sp>
      <p:sp>
        <p:nvSpPr>
          <p:cNvPr id="24" name="กล่องข้อความ 23">
            <a:hlinkClick r:id="rId3" action="ppaction://hlinksldjump"/>
          </p:cNvPr>
          <p:cNvSpPr txBox="1"/>
          <p:nvPr/>
        </p:nvSpPr>
        <p:spPr>
          <a:xfrm>
            <a:off x="2357987" y="1663079"/>
            <a:ext cx="2121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</a:p>
        </p:txBody>
      </p:sp>
      <p:sp>
        <p:nvSpPr>
          <p:cNvPr id="12" name="กล่องข้อความ 18">
            <a:hlinkClick r:id="rId4" action="ppaction://hlinksldjump"/>
          </p:cNvPr>
          <p:cNvSpPr txBox="1"/>
          <p:nvPr/>
        </p:nvSpPr>
        <p:spPr>
          <a:xfrm>
            <a:off x="2357987" y="2394162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</a:p>
        </p:txBody>
      </p:sp>
      <p:sp>
        <p:nvSpPr>
          <p:cNvPr id="14" name="กล่องข้อความ 18">
            <a:hlinkClick r:id="rId5" action="ppaction://hlinksldjump"/>
          </p:cNvPr>
          <p:cNvSpPr txBox="1"/>
          <p:nvPr/>
        </p:nvSpPr>
        <p:spPr>
          <a:xfrm>
            <a:off x="5562623" y="2394162"/>
            <a:ext cx="345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พายซิลิโคน</a:t>
            </a:r>
          </a:p>
        </p:txBody>
      </p:sp>
      <p:sp>
        <p:nvSpPr>
          <p:cNvPr id="18" name="กล่องข้อความ 18">
            <a:hlinkClick r:id="rId6" action="ppaction://hlinksldjump"/>
          </p:cNvPr>
          <p:cNvSpPr txBox="1"/>
          <p:nvPr/>
        </p:nvSpPr>
        <p:spPr>
          <a:xfrm>
            <a:off x="5599659" y="4631201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ที่คีบอาหาร</a:t>
            </a:r>
          </a:p>
        </p:txBody>
      </p:sp>
      <p:sp>
        <p:nvSpPr>
          <p:cNvPr id="19" name="กล่องข้อความ 18">
            <a:hlinkClick r:id="rId7" action="ppaction://hlinksldjump"/>
          </p:cNvPr>
          <p:cNvSpPr txBox="1"/>
          <p:nvPr/>
        </p:nvSpPr>
        <p:spPr>
          <a:xfrm>
            <a:off x="5562623" y="1685040"/>
            <a:ext cx="4882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เครื่องชั่งดิจิตอล + ถ้วยตวง ช้อนตวง</a:t>
            </a:r>
          </a:p>
        </p:txBody>
      </p:sp>
      <p:sp>
        <p:nvSpPr>
          <p:cNvPr id="20" name="กล่องข้อความ 19">
            <a:hlinkClick r:id="rId8" action="ppaction://hlinksldjump"/>
          </p:cNvPr>
          <p:cNvSpPr txBox="1"/>
          <p:nvPr/>
        </p:nvSpPr>
        <p:spPr>
          <a:xfrm>
            <a:off x="5562624" y="3881706"/>
            <a:ext cx="2685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sp>
        <p:nvSpPr>
          <p:cNvPr id="6" name="แผนผังลำดับงาน: สิ้นสุด 5">
            <a:hlinkClick r:id="rId9" action="ppaction://hlinksldjump"/>
          </p:cNvPr>
          <p:cNvSpPr/>
          <p:nvPr/>
        </p:nvSpPr>
        <p:spPr>
          <a:xfrm>
            <a:off x="615328" y="5615968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730" y="4950780"/>
            <a:ext cx="3359057" cy="1777925"/>
          </a:xfrm>
          <a:prstGeom prst="rect">
            <a:avLst/>
          </a:prstGeom>
        </p:spPr>
      </p:pic>
      <p:sp>
        <p:nvSpPr>
          <p:cNvPr id="22" name="กล่องข้อความ 21">
            <a:hlinkClick r:id="rId11" action="ppaction://hlinksldjump"/>
          </p:cNvPr>
          <p:cNvSpPr txBox="1"/>
          <p:nvPr/>
        </p:nvSpPr>
        <p:spPr>
          <a:xfrm>
            <a:off x="2357158" y="3103284"/>
            <a:ext cx="3189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 + ตะหลิว</a:t>
            </a:r>
          </a:p>
        </p:txBody>
      </p:sp>
      <p:sp>
        <p:nvSpPr>
          <p:cNvPr id="26" name="กล่องข้อความ 18">
            <a:hlinkClick r:id="rId12" action="ppaction://hlinksldjump"/>
          </p:cNvPr>
          <p:cNvSpPr txBox="1"/>
          <p:nvPr/>
        </p:nvSpPr>
        <p:spPr>
          <a:xfrm>
            <a:off x="2357158" y="3856623"/>
            <a:ext cx="28151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ฟิล์มถนอมอาหาร</a:t>
            </a:r>
          </a:p>
        </p:txBody>
      </p:sp>
      <p:sp>
        <p:nvSpPr>
          <p:cNvPr id="28" name="กล่องข้อความ 18">
            <a:hlinkClick r:id="rId13" action="ppaction://hlinksldjump"/>
          </p:cNvPr>
          <p:cNvSpPr txBox="1"/>
          <p:nvPr/>
        </p:nvSpPr>
        <p:spPr>
          <a:xfrm>
            <a:off x="5599659" y="5369439"/>
            <a:ext cx="2511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ตะกร้อมือ</a:t>
            </a:r>
          </a:p>
        </p:txBody>
      </p:sp>
      <p:sp>
        <p:nvSpPr>
          <p:cNvPr id="21" name="กล่องข้อความ 18">
            <a:hlinkClick r:id="rId14" action="ppaction://hlinksldjump"/>
          </p:cNvPr>
          <p:cNvSpPr txBox="1"/>
          <p:nvPr/>
        </p:nvSpPr>
        <p:spPr>
          <a:xfrm>
            <a:off x="2357158" y="4631310"/>
            <a:ext cx="2511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กระชอน</a:t>
            </a:r>
          </a:p>
        </p:txBody>
      </p:sp>
      <p:grpSp>
        <p:nvGrpSpPr>
          <p:cNvPr id="5" name="กลุ่ม 4"/>
          <p:cNvGrpSpPr/>
          <p:nvPr/>
        </p:nvGrpSpPr>
        <p:grpSpPr>
          <a:xfrm>
            <a:off x="151346" y="224132"/>
            <a:ext cx="7969234" cy="1216715"/>
            <a:chOff x="1334096" y="2629001"/>
            <a:chExt cx="7969234" cy="1216715"/>
          </a:xfrm>
        </p:grpSpPr>
        <p:pic>
          <p:nvPicPr>
            <p:cNvPr id="2" name="รูปภาพ 1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7" name="กล่องข้อความ 26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3" name="กล่องข้อความ 18">
            <a:hlinkClick r:id="rId16" action="ppaction://hlinksldjump"/>
          </p:cNvPr>
          <p:cNvSpPr txBox="1"/>
          <p:nvPr/>
        </p:nvSpPr>
        <p:spPr>
          <a:xfrm>
            <a:off x="2357159" y="5405997"/>
            <a:ext cx="2012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Torch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6875338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50192"/>
            <a:ext cx="10452100" cy="5049008"/>
          </a:xfrm>
          <a:prstGeom prst="roundRect">
            <a:avLst>
              <a:gd name="adj" fmla="val 2135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175" y="5587538"/>
            <a:ext cx="725425" cy="667513"/>
          </a:xfrm>
          <a:prstGeom prst="rect">
            <a:avLst/>
          </a:prstGeom>
        </p:spPr>
      </p:pic>
      <p:sp>
        <p:nvSpPr>
          <p:cNvPr id="8" name="กล่องข้อความ 7"/>
          <p:cNvSpPr txBox="1"/>
          <p:nvPr/>
        </p:nvSpPr>
        <p:spPr>
          <a:xfrm>
            <a:off x="5671373" y="5705804"/>
            <a:ext cx="1309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เตาไฟฟ้า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899" y="1515173"/>
            <a:ext cx="4961494" cy="3721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2" name="แผนผังลำดับงาน: สิ้นสุด 11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7761979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49034" y="1231900"/>
            <a:ext cx="1122342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6" t="24674" r="7011" b="23831"/>
          <a:stretch/>
        </p:blipFill>
        <p:spPr>
          <a:xfrm>
            <a:off x="7567134" y="2316919"/>
            <a:ext cx="4305319" cy="1978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007" y="1794336"/>
            <a:ext cx="3321317" cy="2490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34" y="1794336"/>
            <a:ext cx="3429396" cy="2572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311" y="4858478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538509" y="4976744"/>
            <a:ext cx="19399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หม้อ + ทัพพี</a:t>
            </a:r>
          </a:p>
        </p:txBody>
      </p:sp>
      <p:pic>
        <p:nvPicPr>
          <p:cNvPr id="20" name="รูปภาพ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4" name="แผนผังลำดับงาน: สิ้นสุด 13">
            <a:hlinkClick r:id="rId7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8" name="กลุ่ม 17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9" name="รูปภาพ 1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0109833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282" y="5078306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221180" y="5196572"/>
            <a:ext cx="25250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กระทะ + ตะหลิว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534" y="1932384"/>
            <a:ext cx="4043159" cy="3032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705" y="1972675"/>
            <a:ext cx="4043159" cy="3032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รูปภาพ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8" name="แผนผังลำดับงาน: สิ้นสุด 17">
            <a:hlinkClick r:id="rId6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4" name="กลุ่ม 13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4204065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80864"/>
            <a:ext cx="10452100" cy="5018336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889" y="5093579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4768787" y="5211845"/>
            <a:ext cx="33698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ชามผสม + พายซิลิโคน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381" y="1763231"/>
            <a:ext cx="3955016" cy="2966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112" y="1778613"/>
            <a:ext cx="3955016" cy="2966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รูปภาพ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6" name="แผนผังลำดับงาน: สิ้นสุด 15">
            <a:hlinkClick r:id="rId6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7" name="กลุ่ม 16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3" name="กล่องข้อความ 22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8248019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432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00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456" y="5090971"/>
            <a:ext cx="725425" cy="667513"/>
          </a:xfrm>
          <a:prstGeom prst="rect">
            <a:avLst/>
          </a:prstGeom>
        </p:spPr>
      </p:pic>
      <p:sp>
        <p:nvSpPr>
          <p:cNvPr id="14" name="กล่องข้อความ 13"/>
          <p:cNvSpPr txBox="1"/>
          <p:nvPr/>
        </p:nvSpPr>
        <p:spPr>
          <a:xfrm>
            <a:off x="5215354" y="5209237"/>
            <a:ext cx="16385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มีด + เขียง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6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4455659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000250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103" y="5021274"/>
            <a:ext cx="725425" cy="667513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949001" y="5139540"/>
            <a:ext cx="8467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ที่คีบ</a:t>
            </a: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2" name="แผนผังลำดับงาน: สิ้นสุด 11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0041868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3" name="แผนผังลำดับงาน: สิ้นสุด 12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6" name="รูปภาพ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310" y="1901893"/>
            <a:ext cx="3463242" cy="2597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รูปภาพ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574" y="1843367"/>
            <a:ext cx="3523621" cy="2642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รูปภาพ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624" y="4714738"/>
            <a:ext cx="725425" cy="667513"/>
          </a:xfrm>
          <a:prstGeom prst="rect">
            <a:avLst/>
          </a:prstGeom>
        </p:spPr>
      </p:pic>
      <p:sp>
        <p:nvSpPr>
          <p:cNvPr id="29" name="กล่องข้อความ 28"/>
          <p:cNvSpPr txBox="1"/>
          <p:nvPr/>
        </p:nvSpPr>
        <p:spPr>
          <a:xfrm>
            <a:off x="5085207" y="4759431"/>
            <a:ext cx="28953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ถ้วยตวง + ช้อนตวง</a:t>
            </a:r>
          </a:p>
        </p:txBody>
      </p:sp>
      <p:pic>
        <p:nvPicPr>
          <p:cNvPr id="30" name="รูปภาพ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78" y="4714738"/>
            <a:ext cx="725425" cy="667513"/>
          </a:xfrm>
          <a:prstGeom prst="rect">
            <a:avLst/>
          </a:prstGeom>
        </p:spPr>
      </p:pic>
      <p:sp>
        <p:nvSpPr>
          <p:cNvPr id="31" name="กล่องข้อความ 30"/>
          <p:cNvSpPr txBox="1"/>
          <p:nvPr/>
        </p:nvSpPr>
        <p:spPr>
          <a:xfrm>
            <a:off x="1645361" y="4821760"/>
            <a:ext cx="19800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เครื่องชั่งดิจิตอล</a:t>
            </a:r>
          </a:p>
        </p:txBody>
      </p:sp>
      <p:pic>
        <p:nvPicPr>
          <p:cNvPr id="32" name="รูปภาพ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7" t="10422" b="3908"/>
          <a:stretch/>
        </p:blipFill>
        <p:spPr>
          <a:xfrm flipV="1">
            <a:off x="1261491" y="1853937"/>
            <a:ext cx="2219742" cy="2699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6" name="กลุ่ม 15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0451064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775" y="5349549"/>
            <a:ext cx="725425" cy="667513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404673" y="5467815"/>
            <a:ext cx="13805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กระชอน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199" y="1618112"/>
            <a:ext cx="4716037" cy="35370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2" name="แผนผังลำดับงาน: สิ้นสุด 11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267060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631" y="5083756"/>
            <a:ext cx="725425" cy="667513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443529" y="5202022"/>
            <a:ext cx="15728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ตะกร้อมือ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18544" r="7517" b="22912"/>
          <a:stretch/>
        </p:blipFill>
        <p:spPr>
          <a:xfrm>
            <a:off x="2848303" y="1452902"/>
            <a:ext cx="6169573" cy="32915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2" name="แผนผังลำดับงาน: สิ้นสุด 11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3464305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875" y="5179913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315773" y="5298179"/>
            <a:ext cx="2329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ช้อนขนาดต่างๆ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850" y="207720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20" name="แผนผังลำดับงาน: สิ้นสุด 19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6" name="กลุ่ม 15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5162261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606" y="4693457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4484260" y="4847740"/>
            <a:ext cx="2140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ฟิล์มถนอมอาหาร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537" y="1880391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แผนผังลำดับงาน: สิ้นสุด 19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4" name="กลุ่ม 13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0358282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6" name="แผนผังลำดับงาน: สิ้นสุด 15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569" y="5101178"/>
            <a:ext cx="725425" cy="667513"/>
          </a:xfrm>
          <a:prstGeom prst="rect">
            <a:avLst/>
          </a:prstGeom>
        </p:spPr>
      </p:pic>
      <p:sp>
        <p:nvSpPr>
          <p:cNvPr id="19" name="กล่องข้อความ 18"/>
          <p:cNvSpPr txBox="1"/>
          <p:nvPr/>
        </p:nvSpPr>
        <p:spPr>
          <a:xfrm>
            <a:off x="5354284" y="5255461"/>
            <a:ext cx="15039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ตะแกรงรอง</a:t>
            </a: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631591" y="1296116"/>
            <a:ext cx="2999553" cy="40012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กลุ่ม 13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502" y="1841646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84962697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6" name="แผนผังลำดับงาน: สิ้นสุด 15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569" y="5101178"/>
            <a:ext cx="725425" cy="667513"/>
          </a:xfrm>
          <a:prstGeom prst="rect">
            <a:avLst/>
          </a:prstGeom>
        </p:spPr>
      </p:pic>
      <p:sp>
        <p:nvSpPr>
          <p:cNvPr id="19" name="กล่องข้อความ 18"/>
          <p:cNvSpPr txBox="1"/>
          <p:nvPr/>
        </p:nvSpPr>
        <p:spPr>
          <a:xfrm>
            <a:off x="5354284" y="5255461"/>
            <a:ext cx="9305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Torch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4" name="กลุ่ม 13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331" y="1363108"/>
            <a:ext cx="3102133" cy="37380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4645123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756745" y="1240222"/>
            <a:ext cx="10625958" cy="4959410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24" name="รูปภาพ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868" y="5090708"/>
            <a:ext cx="3359057" cy="1777925"/>
          </a:xfrm>
          <a:prstGeom prst="rect">
            <a:avLst/>
          </a:prstGeom>
        </p:spPr>
      </p:pic>
      <p:sp>
        <p:nvSpPr>
          <p:cNvPr id="26" name="แผนผังลำดับงาน: สิ้นสุด 25">
            <a:hlinkClick r:id="rId4" action="ppaction://hlinksldjump"/>
          </p:cNvPr>
          <p:cNvSpPr/>
          <p:nvPr/>
        </p:nvSpPr>
        <p:spPr>
          <a:xfrm>
            <a:off x="893380" y="5506704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วัตถุดิบ(ต่อ)</a:t>
            </a:r>
          </a:p>
        </p:txBody>
      </p:sp>
      <p:grpSp>
        <p:nvGrpSpPr>
          <p:cNvPr id="20" name="กลุ่ม 19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8" name="กล่องข้อความ 27">
            <a:hlinkClick r:id="rId6" action="ppaction://hlinksldjump"/>
          </p:cNvPr>
          <p:cNvSpPr txBox="1"/>
          <p:nvPr/>
        </p:nvSpPr>
        <p:spPr>
          <a:xfrm>
            <a:off x="2671228" y="2626737"/>
            <a:ext cx="27565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ขิงซอย	100	 กรัม</a:t>
            </a:r>
          </a:p>
        </p:txBody>
      </p:sp>
      <p:sp>
        <p:nvSpPr>
          <p:cNvPr id="29" name="กล่องข้อความ 28">
            <a:hlinkClick r:id="rId7" action="ppaction://hlinksldjump"/>
          </p:cNvPr>
          <p:cNvSpPr txBox="1"/>
          <p:nvPr/>
        </p:nvSpPr>
        <p:spPr>
          <a:xfrm>
            <a:off x="2671231" y="3294422"/>
            <a:ext cx="36709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น้ำส้มสายชูหมัก	 90	กรัม</a:t>
            </a:r>
          </a:p>
        </p:txBody>
      </p:sp>
      <p:sp>
        <p:nvSpPr>
          <p:cNvPr id="30" name="กล่องข้อความ 16">
            <a:hlinkClick r:id="rId8" action="ppaction://hlinksldjump"/>
          </p:cNvPr>
          <p:cNvSpPr txBox="1"/>
          <p:nvPr/>
        </p:nvSpPr>
        <p:spPr>
          <a:xfrm>
            <a:off x="2671230" y="3957078"/>
            <a:ext cx="27565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 1	ช้อนชา 	</a:t>
            </a:r>
          </a:p>
        </p:txBody>
      </p:sp>
      <p:sp>
        <p:nvSpPr>
          <p:cNvPr id="31" name="กล่องข้อความ 30"/>
          <p:cNvSpPr txBox="1"/>
          <p:nvPr/>
        </p:nvSpPr>
        <p:spPr>
          <a:xfrm>
            <a:off x="2671228" y="1801070"/>
            <a:ext cx="2148280" cy="523220"/>
          </a:xfrm>
          <a:prstGeom prst="rect">
            <a:avLst/>
          </a:prstGeom>
          <a:solidFill>
            <a:srgbClr val="EAEAEA">
              <a:alpha val="78039"/>
            </a:srgbClr>
          </a:solidFill>
          <a:ln w="19050">
            <a:solidFill>
              <a:srgbClr val="D6009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ขิงดองญี่ปุ่น</a:t>
            </a:r>
          </a:p>
        </p:txBody>
      </p:sp>
      <p:sp>
        <p:nvSpPr>
          <p:cNvPr id="34" name="กล่องข้อความ 16">
            <a:hlinkClick r:id="rId9" action="ppaction://hlinksldjump"/>
          </p:cNvPr>
          <p:cNvSpPr txBox="1"/>
          <p:nvPr/>
        </p:nvSpPr>
        <p:spPr>
          <a:xfrm>
            <a:off x="2671229" y="4587113"/>
            <a:ext cx="36709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น้ำตาลทราย 2	ช้อนโต๊ะ</a:t>
            </a:r>
          </a:p>
        </p:txBody>
      </p:sp>
    </p:spTree>
    <p:extLst>
      <p:ext uri="{BB962C8B-B14F-4D97-AF65-F5344CB8AC3E}">
        <p14:creationId xmlns:p14="http://schemas.microsoft.com/office/powerpoint/2010/main" val="2162565992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756745" y="1240222"/>
            <a:ext cx="10625958" cy="4959410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1912298" y="1410549"/>
            <a:ext cx="22902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ข้าวสวยญี่ปุ่น</a:t>
            </a:r>
          </a:p>
        </p:txBody>
      </p:sp>
      <p:sp>
        <p:nvSpPr>
          <p:cNvPr id="14" name="กล่องข้อความ 13">
            <a:hlinkClick r:id="rId4" action="ppaction://hlinksldjump"/>
          </p:cNvPr>
          <p:cNvSpPr txBox="1"/>
          <p:nvPr/>
        </p:nvSpPr>
        <p:spPr>
          <a:xfrm>
            <a:off x="1917962" y="4142027"/>
            <a:ext cx="34891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น้ำมันพืช 1	ช้อนโต๊ะ</a:t>
            </a:r>
          </a:p>
        </p:txBody>
      </p:sp>
      <p:sp>
        <p:nvSpPr>
          <p:cNvPr id="23" name="กล่องข้อความ 22">
            <a:hlinkClick r:id="rId5" action="ppaction://hlinksldjump"/>
          </p:cNvPr>
          <p:cNvSpPr txBox="1"/>
          <p:nvPr/>
        </p:nvSpPr>
        <p:spPr>
          <a:xfrm>
            <a:off x="1912300" y="2078234"/>
            <a:ext cx="37632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เนื้อวัวติดมันไสด์ 400 กรัม</a:t>
            </a:r>
          </a:p>
        </p:txBody>
      </p:sp>
      <p:sp>
        <p:nvSpPr>
          <p:cNvPr id="32" name="กล่องข้อความ 16">
            <a:hlinkClick r:id="rId6" action="ppaction://hlinksldjump"/>
          </p:cNvPr>
          <p:cNvSpPr txBox="1"/>
          <p:nvPr/>
        </p:nvSpPr>
        <p:spPr>
          <a:xfrm>
            <a:off x="1912300" y="2740890"/>
            <a:ext cx="4135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หัวหอมใหญ่ 100 กรัม</a:t>
            </a:r>
          </a:p>
        </p:txBody>
      </p:sp>
      <p:sp>
        <p:nvSpPr>
          <p:cNvPr id="33" name="กล่องข้อความ 16">
            <a:hlinkClick r:id="rId7" action="ppaction://hlinksldjump"/>
          </p:cNvPr>
          <p:cNvSpPr txBox="1"/>
          <p:nvPr/>
        </p:nvSpPr>
        <p:spPr>
          <a:xfrm>
            <a:off x="1912299" y="3425288"/>
            <a:ext cx="39215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ต้นกระเทียมญี่ปุ่น 1 ต้น</a:t>
            </a:r>
          </a:p>
        </p:txBody>
      </p:sp>
      <p:pic>
        <p:nvPicPr>
          <p:cNvPr id="24" name="รูปภาพ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868" y="5090708"/>
            <a:ext cx="3359057" cy="1777925"/>
          </a:xfrm>
          <a:prstGeom prst="rect">
            <a:avLst/>
          </a:prstGeom>
        </p:spPr>
      </p:pic>
      <p:sp>
        <p:nvSpPr>
          <p:cNvPr id="26" name="แผนผังลำดับงาน: สิ้นสุด 25">
            <a:hlinkClick r:id="rId9" action="ppaction://hlinksldjump"/>
          </p:cNvPr>
          <p:cNvSpPr/>
          <p:nvPr/>
        </p:nvSpPr>
        <p:spPr>
          <a:xfrm>
            <a:off x="245138" y="5824683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grpSp>
        <p:nvGrpSpPr>
          <p:cNvPr id="20" name="กลุ่ม 19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5" name="กล่องข้อความ 14">
            <a:hlinkClick r:id="rId11" action="ppaction://hlinksldjump"/>
          </p:cNvPr>
          <p:cNvSpPr txBox="1"/>
          <p:nvPr/>
        </p:nvSpPr>
        <p:spPr>
          <a:xfrm>
            <a:off x="1917962" y="4785822"/>
            <a:ext cx="22902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ไข่ไก่ 4	ฟอง</a:t>
            </a:r>
          </a:p>
        </p:txBody>
      </p:sp>
      <p:sp>
        <p:nvSpPr>
          <p:cNvPr id="16" name="กล่องข้อความ 15">
            <a:hlinkClick r:id="rId12" action="ppaction://hlinksldjump"/>
          </p:cNvPr>
          <p:cNvSpPr txBox="1"/>
          <p:nvPr/>
        </p:nvSpPr>
        <p:spPr>
          <a:xfrm>
            <a:off x="6568333" y="1507788"/>
            <a:ext cx="20057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</a:t>
            </a:r>
          </a:p>
        </p:txBody>
      </p:sp>
      <p:sp>
        <p:nvSpPr>
          <p:cNvPr id="17" name="กล่องข้อความ 16">
            <a:hlinkClick r:id="rId13" action="ppaction://hlinksldjump"/>
          </p:cNvPr>
          <p:cNvSpPr txBox="1"/>
          <p:nvPr/>
        </p:nvSpPr>
        <p:spPr>
          <a:xfrm>
            <a:off x="6568333" y="2191092"/>
            <a:ext cx="27500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ต้นหอม</a:t>
            </a:r>
          </a:p>
        </p:txBody>
      </p:sp>
      <p:sp>
        <p:nvSpPr>
          <p:cNvPr id="18" name="กล่องข้อความ 17">
            <a:hlinkClick r:id="rId14" action="ppaction://hlinksldjump"/>
          </p:cNvPr>
          <p:cNvSpPr txBox="1"/>
          <p:nvPr/>
        </p:nvSpPr>
        <p:spPr>
          <a:xfrm>
            <a:off x="6573997" y="4922570"/>
            <a:ext cx="34891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ซีอิ๊วญี่ปุ่น 3	 ชต.</a:t>
            </a:r>
          </a:p>
        </p:txBody>
      </p:sp>
      <p:sp>
        <p:nvSpPr>
          <p:cNvPr id="19" name="กล่องข้อความ 18">
            <a:hlinkClick r:id="rId2" action="ppaction://hlinksldjump"/>
          </p:cNvPr>
          <p:cNvSpPr txBox="1"/>
          <p:nvPr/>
        </p:nvSpPr>
        <p:spPr>
          <a:xfrm>
            <a:off x="6568335" y="2858777"/>
            <a:ext cx="43685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น้ำตาลทราย </a:t>
            </a:r>
            <a:r>
              <a:rPr lang="en-US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ชต.</a:t>
            </a:r>
          </a:p>
        </p:txBody>
      </p:sp>
      <p:sp>
        <p:nvSpPr>
          <p:cNvPr id="25" name="กล่องข้อความ 16">
            <a:hlinkClick r:id="rId15" action="ppaction://hlinksldjump"/>
          </p:cNvPr>
          <p:cNvSpPr txBox="1"/>
          <p:nvPr/>
        </p:nvSpPr>
        <p:spPr>
          <a:xfrm>
            <a:off x="6568335" y="3521433"/>
            <a:ext cx="25546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สาเก 6	ชต.</a:t>
            </a:r>
          </a:p>
        </p:txBody>
      </p:sp>
      <p:sp>
        <p:nvSpPr>
          <p:cNvPr id="27" name="กล่องข้อความ 16">
            <a:hlinkClick r:id="rId16" action="ppaction://hlinksldjump"/>
          </p:cNvPr>
          <p:cNvSpPr txBox="1"/>
          <p:nvPr/>
        </p:nvSpPr>
        <p:spPr>
          <a:xfrm>
            <a:off x="6568334" y="4205831"/>
            <a:ext cx="39215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มิริน  4	ชต.</a:t>
            </a:r>
          </a:p>
        </p:txBody>
      </p:sp>
      <p:sp>
        <p:nvSpPr>
          <p:cNvPr id="28" name="กล่องข้อความ 27">
            <a:hlinkClick r:id="rId17" action="ppaction://hlinksldjump"/>
          </p:cNvPr>
          <p:cNvSpPr txBox="1"/>
          <p:nvPr/>
        </p:nvSpPr>
        <p:spPr>
          <a:xfrm>
            <a:off x="1912298" y="5422964"/>
            <a:ext cx="22902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พาร์เมซานชีส</a:t>
            </a:r>
          </a:p>
        </p:txBody>
      </p:sp>
    </p:spTree>
    <p:extLst>
      <p:ext uri="{BB962C8B-B14F-4D97-AF65-F5344CB8AC3E}">
        <p14:creationId xmlns:p14="http://schemas.microsoft.com/office/powerpoint/2010/main" val="2426816579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219201"/>
            <a:ext cx="9791700" cy="5003800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17" name="รูปภาพ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233" y="5194246"/>
            <a:ext cx="725425" cy="667513"/>
          </a:xfrm>
          <a:prstGeom prst="rect">
            <a:avLst/>
          </a:prstGeom>
        </p:spPr>
      </p:pic>
      <p:sp>
        <p:nvSpPr>
          <p:cNvPr id="19" name="กล่องข้อความ 18"/>
          <p:cNvSpPr txBox="1"/>
          <p:nvPr/>
        </p:nvSpPr>
        <p:spPr>
          <a:xfrm>
            <a:off x="5277793" y="5238436"/>
            <a:ext cx="21034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ข้าวสวยญี่ปุ่น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941" y="1441513"/>
            <a:ext cx="6012915" cy="3693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2272232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219200"/>
            <a:ext cx="9791700" cy="5003800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grpSp>
        <p:nvGrpSpPr>
          <p:cNvPr id="17" name="กลุ่ม 16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3" name="กล่องข้อความ 12"/>
          <p:cNvSpPr txBox="1"/>
          <p:nvPr/>
        </p:nvSpPr>
        <p:spPr>
          <a:xfrm>
            <a:off x="4955898" y="5350342"/>
            <a:ext cx="24529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เนื้อวัวติดมันสไลด์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307" y="5358506"/>
            <a:ext cx="629456" cy="57920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3" t="4562" r="22241"/>
          <a:stretch/>
        </p:blipFill>
        <p:spPr>
          <a:xfrm>
            <a:off x="3397027" y="1356243"/>
            <a:ext cx="5408744" cy="3806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04725652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208691"/>
            <a:ext cx="9791700" cy="5014310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grpSp>
        <p:nvGrpSpPr>
          <p:cNvPr id="18" name="กลุ่ม 17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9" name="รูปภาพ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3" name="กล่องข้อความ 12"/>
          <p:cNvSpPr txBox="1"/>
          <p:nvPr/>
        </p:nvSpPr>
        <p:spPr>
          <a:xfrm>
            <a:off x="5751635" y="5209234"/>
            <a:ext cx="1723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หัวหอมใหญ่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825" y="5209234"/>
            <a:ext cx="629456" cy="579205"/>
          </a:xfrm>
          <a:prstGeom prst="rect">
            <a:avLst/>
          </a:prstGeom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224" y="1464204"/>
            <a:ext cx="6042350" cy="36941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23965000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229710"/>
            <a:ext cx="9791700" cy="4993290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grpSp>
        <p:nvGrpSpPr>
          <p:cNvPr id="17" name="กลุ่ม 16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0" name="กล่องข้อความ 19"/>
          <p:cNvSpPr txBox="1"/>
          <p:nvPr/>
        </p:nvSpPr>
        <p:spPr>
          <a:xfrm>
            <a:off x="5239779" y="5130875"/>
            <a:ext cx="23984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ต้นกระเทียมญี่ปุ่น</a:t>
            </a:r>
          </a:p>
        </p:txBody>
      </p: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873" y="5130875"/>
            <a:ext cx="629456" cy="579205"/>
          </a:xfrm>
          <a:prstGeom prst="rect">
            <a:avLst/>
          </a:prstGeom>
        </p:spPr>
      </p:pic>
      <p:pic>
        <p:nvPicPr>
          <p:cNvPr id="22" name="รูปภาพ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674" y="1331828"/>
            <a:ext cx="6761450" cy="3613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82168019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229710"/>
            <a:ext cx="9791700" cy="4993290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grpSp>
        <p:nvGrpSpPr>
          <p:cNvPr id="20" name="กลุ่ม 19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3" name="กล่องข้อความ 12"/>
          <p:cNvSpPr txBox="1"/>
          <p:nvPr/>
        </p:nvSpPr>
        <p:spPr>
          <a:xfrm>
            <a:off x="5611047" y="5514327"/>
            <a:ext cx="13484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น้ำมันพืช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757" y="5490340"/>
            <a:ext cx="629456" cy="579205"/>
          </a:xfrm>
          <a:prstGeom prst="rect">
            <a:avLst/>
          </a:prstGeom>
        </p:spPr>
      </p:pic>
      <p:pic>
        <p:nvPicPr>
          <p:cNvPr id="15" name="รูปภาพ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2" b="3448"/>
          <a:stretch/>
        </p:blipFill>
        <p:spPr>
          <a:xfrm>
            <a:off x="4275926" y="1267339"/>
            <a:ext cx="3335045" cy="4123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97564355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229710"/>
            <a:ext cx="9791700" cy="4993290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grpSp>
        <p:nvGrpSpPr>
          <p:cNvPr id="20" name="กลุ่ม 19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073" y="5253404"/>
            <a:ext cx="725425" cy="667513"/>
          </a:xfrm>
          <a:prstGeom prst="rect">
            <a:avLst/>
          </a:prstGeom>
        </p:spPr>
      </p:pic>
      <p:sp>
        <p:nvSpPr>
          <p:cNvPr id="18" name="กล่องข้อความ 17"/>
          <p:cNvSpPr txBox="1"/>
          <p:nvPr/>
        </p:nvSpPr>
        <p:spPr>
          <a:xfrm>
            <a:off x="6029633" y="5297594"/>
            <a:ext cx="8579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ไข่ไก่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379" y="1470483"/>
            <a:ext cx="4692040" cy="37180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0777814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229710"/>
            <a:ext cx="9791700" cy="4993290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grpSp>
        <p:nvGrpSpPr>
          <p:cNvPr id="20" name="กลุ่ม 19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3" name="กล่องข้อความ 12"/>
          <p:cNvSpPr txBox="1"/>
          <p:nvPr/>
        </p:nvSpPr>
        <p:spPr>
          <a:xfrm>
            <a:off x="5947108" y="5358158"/>
            <a:ext cx="8274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517" y="5366322"/>
            <a:ext cx="629456" cy="579205"/>
          </a:xfrm>
          <a:prstGeom prst="rect">
            <a:avLst/>
          </a:prstGeom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383" y="1273846"/>
            <a:ext cx="4624032" cy="40942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17782410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229710"/>
            <a:ext cx="9791700" cy="4993290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grpSp>
        <p:nvGrpSpPr>
          <p:cNvPr id="20" name="กลุ่ม 19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7" name="กล่องข้อความ 16"/>
          <p:cNvSpPr txBox="1"/>
          <p:nvPr/>
        </p:nvSpPr>
        <p:spPr>
          <a:xfrm>
            <a:off x="5776226" y="5092812"/>
            <a:ext cx="1148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ต้นหอม</a:t>
            </a: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633" y="5113563"/>
            <a:ext cx="629456" cy="579205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04" b="18704"/>
          <a:stretch/>
        </p:blipFill>
        <p:spPr>
          <a:xfrm>
            <a:off x="2075499" y="1323605"/>
            <a:ext cx="8051800" cy="3477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84866223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229710"/>
            <a:ext cx="9791700" cy="4993290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grpSp>
        <p:nvGrpSpPr>
          <p:cNvPr id="20" name="กลุ่ม 19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935" y="5278583"/>
            <a:ext cx="725425" cy="667513"/>
          </a:xfrm>
          <a:prstGeom prst="rect">
            <a:avLst/>
          </a:prstGeom>
        </p:spPr>
      </p:pic>
      <p:sp>
        <p:nvSpPr>
          <p:cNvPr id="14" name="กล่องข้อความ 13"/>
          <p:cNvSpPr txBox="1"/>
          <p:nvPr/>
        </p:nvSpPr>
        <p:spPr>
          <a:xfrm>
            <a:off x="5442495" y="5322773"/>
            <a:ext cx="19319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น้ำตาลทราย</a:t>
            </a: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493" y="1345116"/>
            <a:ext cx="4649812" cy="3785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790865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229710"/>
            <a:ext cx="9791700" cy="4993290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grpSp>
        <p:nvGrpSpPr>
          <p:cNvPr id="20" name="กลุ่ม 19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7" name="กล่องข้อความ 16"/>
          <p:cNvSpPr txBox="1"/>
          <p:nvPr/>
        </p:nvSpPr>
        <p:spPr>
          <a:xfrm>
            <a:off x="5972756" y="5156085"/>
            <a:ext cx="801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สาเก</a:t>
            </a: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165" y="5164249"/>
            <a:ext cx="629456" cy="579205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243" y="1315231"/>
            <a:ext cx="4928755" cy="3655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3927137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229710"/>
            <a:ext cx="9791700" cy="4993290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grpSp>
        <p:nvGrpSpPr>
          <p:cNvPr id="20" name="กลุ่ม 19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301" y="5366322"/>
            <a:ext cx="629456" cy="579205"/>
          </a:xfrm>
          <a:prstGeom prst="rect">
            <a:avLst/>
          </a:prstGeom>
        </p:spPr>
      </p:pic>
      <p:sp>
        <p:nvSpPr>
          <p:cNvPr id="14" name="กล่องข้อความ 13"/>
          <p:cNvSpPr txBox="1"/>
          <p:nvPr/>
        </p:nvSpPr>
        <p:spPr>
          <a:xfrm>
            <a:off x="6044892" y="5358158"/>
            <a:ext cx="729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มิริน</a:t>
            </a: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714" y="1525682"/>
            <a:ext cx="5175370" cy="34963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21564370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229710"/>
            <a:ext cx="9791700" cy="4993290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grpSp>
        <p:nvGrpSpPr>
          <p:cNvPr id="20" name="กลุ่ม 19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098" y="5324310"/>
            <a:ext cx="629456" cy="579205"/>
          </a:xfrm>
          <a:prstGeom prst="rect">
            <a:avLst/>
          </a:prstGeom>
        </p:spPr>
      </p:pic>
      <p:sp>
        <p:nvSpPr>
          <p:cNvPr id="18" name="กล่องข้อความ 17"/>
          <p:cNvSpPr txBox="1"/>
          <p:nvPr/>
        </p:nvSpPr>
        <p:spPr>
          <a:xfrm>
            <a:off x="5807554" y="5280665"/>
            <a:ext cx="14061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ซีอิ๊วญี่ปุ่น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2" b="8964"/>
          <a:stretch/>
        </p:blipFill>
        <p:spPr>
          <a:xfrm>
            <a:off x="4040511" y="1336715"/>
            <a:ext cx="4708350" cy="3668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44729021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229710"/>
            <a:ext cx="9791700" cy="4993290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grpSp>
        <p:nvGrpSpPr>
          <p:cNvPr id="20" name="กลุ่ม 19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098" y="5324310"/>
            <a:ext cx="629456" cy="579205"/>
          </a:xfrm>
          <a:prstGeom prst="rect">
            <a:avLst/>
          </a:prstGeom>
        </p:spPr>
      </p:pic>
      <p:sp>
        <p:nvSpPr>
          <p:cNvPr id="18" name="กล่องข้อความ 17"/>
          <p:cNvSpPr txBox="1"/>
          <p:nvPr/>
        </p:nvSpPr>
        <p:spPr>
          <a:xfrm>
            <a:off x="5807554" y="5280665"/>
            <a:ext cx="14061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ซีอิ๊วญี่ปุ่น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2" b="8964"/>
          <a:stretch/>
        </p:blipFill>
        <p:spPr>
          <a:xfrm>
            <a:off x="4040511" y="1336715"/>
            <a:ext cx="4708350" cy="3668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33231823"/>
      </p:ext>
    </p:extLst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730938" y="5246077"/>
            <a:ext cx="8883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ขิงแก่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347" y="5254241"/>
            <a:ext cx="629456" cy="579205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771" y="1510906"/>
            <a:ext cx="4956053" cy="3402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แผนผังลำดับงาน: สิ้นสุด 17">
            <a:hlinkClick r:id="rId5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20" name="กลุ่ม 19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1512076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197538" y="5332759"/>
            <a:ext cx="2202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น้ำส้มสายชูหมัก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947" y="5340923"/>
            <a:ext cx="629456" cy="57920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638" y="1315231"/>
            <a:ext cx="3264554" cy="3868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แผนผังลำดับงาน: สิ้นสุด 17">
            <a:hlinkClick r:id="rId5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20" name="กลุ่ม 19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2639195"/>
      </p:ext>
    </p:extLst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947108" y="5358158"/>
            <a:ext cx="8274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517" y="5366322"/>
            <a:ext cx="629456" cy="579205"/>
          </a:xfrm>
          <a:prstGeom prst="rect">
            <a:avLst/>
          </a:prstGeo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383" y="1273846"/>
            <a:ext cx="4624032" cy="40942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แผนผังลำดับงาน: สิ้นสุด 19">
            <a:hlinkClick r:id="rId5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21" name="กลุ่ม 20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22" name="รูปภาพ 2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3" name="กล่องข้อความ 22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0541311"/>
      </p:ext>
    </p:extLst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20" name="รูปภาพ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935" y="5278583"/>
            <a:ext cx="725425" cy="667513"/>
          </a:xfrm>
          <a:prstGeom prst="rect">
            <a:avLst/>
          </a:prstGeom>
        </p:spPr>
      </p:pic>
      <p:sp>
        <p:nvSpPr>
          <p:cNvPr id="21" name="กล่องข้อความ 20"/>
          <p:cNvSpPr txBox="1"/>
          <p:nvPr/>
        </p:nvSpPr>
        <p:spPr>
          <a:xfrm>
            <a:off x="5442495" y="5322773"/>
            <a:ext cx="19319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น้ำตาลทราย</a:t>
            </a:r>
          </a:p>
        </p:txBody>
      </p:sp>
      <p:pic>
        <p:nvPicPr>
          <p:cNvPr id="22" name="รูปภาพ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493" y="1345116"/>
            <a:ext cx="4649812" cy="3785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แผนผังลำดับงาน: สิ้นสุด 12">
            <a:hlinkClick r:id="rId5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17" name="กลุ่ม 16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3" name="กล่องข้อความ 22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6790575"/>
      </p:ext>
    </p:extLst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20" name="รูปภาพ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404" y="5293123"/>
            <a:ext cx="725425" cy="667513"/>
          </a:xfrm>
          <a:prstGeom prst="rect">
            <a:avLst/>
          </a:prstGeom>
        </p:spPr>
      </p:pic>
      <p:sp>
        <p:nvSpPr>
          <p:cNvPr id="21" name="กล่องข้อความ 20"/>
          <p:cNvSpPr txBox="1"/>
          <p:nvPr/>
        </p:nvSpPr>
        <p:spPr>
          <a:xfrm>
            <a:off x="5410964" y="5337313"/>
            <a:ext cx="21291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พาร์เมซานชีส</a:t>
            </a:r>
          </a:p>
        </p:txBody>
      </p:sp>
      <p:sp>
        <p:nvSpPr>
          <p:cNvPr id="13" name="แผนผังลำดับงาน: สิ้นสุด 12">
            <a:hlinkClick r:id="rId4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17" name="กลุ่ม 16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3" name="กล่องข้อความ 22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3" t="7216" r="20776"/>
          <a:stretch/>
        </p:blipFill>
        <p:spPr>
          <a:xfrm>
            <a:off x="3305647" y="1305817"/>
            <a:ext cx="5591504" cy="39373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48299334"/>
      </p:ext>
    </p:extLst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393700" y="1004272"/>
            <a:ext cx="11417299" cy="5350413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กล่องข้อความ 12"/>
          <p:cNvSpPr txBox="1"/>
          <p:nvPr/>
        </p:nvSpPr>
        <p:spPr>
          <a:xfrm>
            <a:off x="1805985" y="2190433"/>
            <a:ext cx="3094691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1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ทำขิงดอง</a:t>
            </a:r>
          </a:p>
          <a:p>
            <a:pPr algn="thaiDist"/>
            <a:r>
              <a:rPr lang="th-TH" sz="31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ทำไข่</a:t>
            </a:r>
            <a:r>
              <a:rPr lang="th-TH" sz="31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ออน</a:t>
            </a:r>
            <a:r>
              <a:rPr lang="th-TH" sz="31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เซ็น</a:t>
            </a:r>
          </a:p>
          <a:p>
            <a:pPr algn="thaiDist"/>
            <a:r>
              <a:rPr lang="th-TH" sz="31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หั่นหัวหอม </a:t>
            </a:r>
          </a:p>
          <a:p>
            <a:pPr algn="thaiDist"/>
            <a:r>
              <a:rPr lang="th-TH" sz="31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สไลด์ต้นกระเทียมญี่ปุ่น </a:t>
            </a:r>
          </a:p>
          <a:p>
            <a:pPr algn="thaiDist"/>
            <a:r>
              <a:rPr lang="th-TH" sz="31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ซอยต้นหอม </a:t>
            </a:r>
            <a:endParaRPr lang="th-TH" sz="32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แผนผังลำดับงาน: สิ้นสุด 6">
            <a:hlinkClick r:id="rId2" action="ppaction://hlinksldjump"/>
          </p:cNvPr>
          <p:cNvSpPr/>
          <p:nvPr/>
        </p:nvSpPr>
        <p:spPr>
          <a:xfrm>
            <a:off x="630340" y="5475786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745504" y="1495438"/>
            <a:ext cx="35102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ขั้นตอนการเตรียมวัตถุดิบ</a:t>
            </a:r>
          </a:p>
        </p:txBody>
      </p:sp>
      <p:grpSp>
        <p:nvGrpSpPr>
          <p:cNvPr id="12" name="กลุ่ม 11"/>
          <p:cNvGrpSpPr/>
          <p:nvPr/>
        </p:nvGrpSpPr>
        <p:grpSpPr>
          <a:xfrm>
            <a:off x="510159" y="165967"/>
            <a:ext cx="7803524" cy="1216715"/>
            <a:chOff x="1334096" y="2629001"/>
            <a:chExt cx="7969234" cy="1216715"/>
          </a:xfrm>
        </p:grpSpPr>
        <p:pic>
          <p:nvPicPr>
            <p:cNvPr id="13" name="รูปภาพ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วิธีทำ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298873"/>
      </p:ext>
    </p:extLst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22301" y="1004272"/>
            <a:ext cx="10934700" cy="5350413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กล่องข้อความ 12"/>
          <p:cNvSpPr txBox="1"/>
          <p:nvPr/>
        </p:nvSpPr>
        <p:spPr>
          <a:xfrm>
            <a:off x="1025226" y="3660517"/>
            <a:ext cx="1011350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	นำน้ำตาลทราย ใส่น้ำสะอาดเล็กน้อย ตั้งไฟให้ละลาย 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	เติมซีอิ๊ว สาเก และมิริน คนให้เข้ากัน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	นำกระทะตั้งไฟให้ร้อน เติมน้ำมันพืช ใส่หัวหอมใหญ่สไลด์ลงผัดจนสุกใส ใส่เนื้อวัวลงผัดจนสุก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	ใส่ต้นกระเทียมญี่ปุ่นซอย ใส่ซอสที่เตรียมไว้ คนให้ทั่ว ต้มด้วยไฟอ่อนประมาณ 15 นาที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	ตักเสิร์ฟบนข้าวญี่ปุ่น โรยต้นหอมซอย และเคียงด้วย</a:t>
            </a:r>
          </a:p>
        </p:txBody>
      </p:sp>
      <p:grpSp>
        <p:nvGrpSpPr>
          <p:cNvPr id="12" name="กลุ่ม 11"/>
          <p:cNvGrpSpPr/>
          <p:nvPr/>
        </p:nvGrpSpPr>
        <p:grpSpPr>
          <a:xfrm>
            <a:off x="428269" y="411628"/>
            <a:ext cx="7771993" cy="1216715"/>
            <a:chOff x="1334096" y="2629001"/>
            <a:chExt cx="7969234" cy="1216715"/>
          </a:xfrm>
        </p:grpSpPr>
        <p:pic>
          <p:nvPicPr>
            <p:cNvPr id="13" name="รูปภาพ 1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14" name="กล่องข้อความ 13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วิธีทำ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ข้าวหน้าเนื้อภูเขาไฟ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Volcano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Gyu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Don)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8" name="สี่เหลี่ยมผืนผ้า 7"/>
          <p:cNvSpPr/>
          <p:nvPr/>
        </p:nvSpPr>
        <p:spPr>
          <a:xfrm>
            <a:off x="978410" y="2031472"/>
            <a:ext cx="107939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	นำน้ำตาลทราย เกลือ  ผสมน้ำส้มสายชูบ๊วยตั้งไฟให้น้ำตาลละลาย เคี่ยวจนข้นหนืดเล็กน้อย พักไว้ให้เย็น</a:t>
            </a:r>
          </a:p>
          <a:p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	นำขิงซอยใส่ในน้ำตาลเคี่ยวน้ำส้มสายชู ดองไว้ข้ามคืน</a:t>
            </a: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978410" y="1594172"/>
            <a:ext cx="21184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วิธีทำขิงดอง</a:t>
            </a: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978410" y="3247327"/>
            <a:ext cx="10592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</p:spTree>
    <p:extLst>
      <p:ext uri="{BB962C8B-B14F-4D97-AF65-F5344CB8AC3E}">
        <p14:creationId xmlns:p14="http://schemas.microsoft.com/office/powerpoint/2010/main" val="2053010281"/>
      </p:ext>
    </p:extLst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5367</TotalTime>
  <Words>904</Words>
  <Application>Microsoft Office PowerPoint</Application>
  <PresentationFormat>แบบจอกว้าง</PresentationFormat>
  <Paragraphs>152</Paragraphs>
  <Slides>37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37</vt:i4>
      </vt:variant>
    </vt:vector>
  </HeadingPairs>
  <TitlesOfParts>
    <vt:vector size="45" baseType="lpstr">
      <vt:lpstr>Angsana New</vt:lpstr>
      <vt:lpstr>Arial</vt:lpstr>
      <vt:lpstr>Calibri</vt:lpstr>
      <vt:lpstr>Century Gothic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ToOkTuCk</dc:creator>
  <cp:lastModifiedBy>พรพิชชา โพธิ์ไพจิตร</cp:lastModifiedBy>
  <cp:revision>1335</cp:revision>
  <cp:lastPrinted>2021-02-24T05:42:36Z</cp:lastPrinted>
  <dcterms:created xsi:type="dcterms:W3CDTF">2020-12-22T03:05:05Z</dcterms:created>
  <dcterms:modified xsi:type="dcterms:W3CDTF">2022-03-08T01:44:58Z</dcterms:modified>
</cp:coreProperties>
</file>