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06" r:id="rId2"/>
    <p:sldId id="534" r:id="rId3"/>
    <p:sldId id="557" r:id="rId4"/>
    <p:sldId id="559" r:id="rId5"/>
    <p:sldId id="592" r:id="rId6"/>
    <p:sldId id="562" r:id="rId7"/>
    <p:sldId id="563" r:id="rId8"/>
    <p:sldId id="564" r:id="rId9"/>
    <p:sldId id="565" r:id="rId10"/>
    <p:sldId id="567" r:id="rId11"/>
    <p:sldId id="569" r:id="rId12"/>
    <p:sldId id="568" r:id="rId13"/>
    <p:sldId id="607" r:id="rId14"/>
    <p:sldId id="642" r:id="rId15"/>
    <p:sldId id="643" r:id="rId16"/>
    <p:sldId id="632" r:id="rId17"/>
    <p:sldId id="547" r:id="rId18"/>
    <p:sldId id="504" r:id="rId19"/>
    <p:sldId id="610" r:id="rId20"/>
    <p:sldId id="627" r:id="rId21"/>
    <p:sldId id="611" r:id="rId22"/>
    <p:sldId id="612" r:id="rId23"/>
    <p:sldId id="613" r:id="rId24"/>
    <p:sldId id="633" r:id="rId25"/>
    <p:sldId id="634" r:id="rId26"/>
    <p:sldId id="635" r:id="rId27"/>
    <p:sldId id="636" r:id="rId28"/>
    <p:sldId id="615" r:id="rId29"/>
    <p:sldId id="614" r:id="rId30"/>
    <p:sldId id="637" r:id="rId31"/>
    <p:sldId id="638" r:id="rId32"/>
    <p:sldId id="646" r:id="rId33"/>
    <p:sldId id="645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EAEAEA"/>
    <a:srgbClr val="D60093"/>
    <a:srgbClr val="0000CC"/>
    <a:srgbClr val="8D1774"/>
    <a:srgbClr val="FAA4EA"/>
    <a:srgbClr val="F664DA"/>
    <a:srgbClr val="000076"/>
    <a:srgbClr val="0000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41" autoAdjust="0"/>
    <p:restoredTop sz="94660"/>
  </p:normalViewPr>
  <p:slideViewPr>
    <p:cSldViewPr snapToGrid="0">
      <p:cViewPr varScale="1">
        <p:scale>
          <a:sx n="46" d="100"/>
          <a:sy n="46" d="100"/>
        </p:scale>
        <p:origin x="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10/01/65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Relationship Id="rId9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1.xml"/><Relationship Id="rId3" Type="http://schemas.openxmlformats.org/officeDocument/2006/relationships/slide" Target="slide3.xml"/><Relationship Id="rId7" Type="http://schemas.openxmlformats.org/officeDocument/2006/relationships/slide" Target="slide9.xml"/><Relationship Id="rId12" Type="http://schemas.openxmlformats.org/officeDocument/2006/relationships/slide" Target="slide13.xml"/><Relationship Id="rId17" Type="http://schemas.openxmlformats.org/officeDocument/2006/relationships/slide" Target="slide15.xml"/><Relationship Id="rId2" Type="http://schemas.openxmlformats.org/officeDocument/2006/relationships/slide" Target="slide7.xml"/><Relationship Id="rId16" Type="http://schemas.openxmlformats.org/officeDocument/2006/relationships/slide" Target="slide1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5.xml"/><Relationship Id="rId5" Type="http://schemas.openxmlformats.org/officeDocument/2006/relationships/slide" Target="slide6.xml"/><Relationship Id="rId1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slide" Target="slide4.xml"/><Relationship Id="rId9" Type="http://schemas.openxmlformats.org/officeDocument/2006/relationships/slide" Target="slide16.xml"/><Relationship Id="rId1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5.jpg"/><Relationship Id="rId7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0.pn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0.pn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9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2.xml"/><Relationship Id="rId7" Type="http://schemas.openxmlformats.org/officeDocument/2006/relationships/image" Target="../media/image2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18.xml"/><Relationship Id="rId7" Type="http://schemas.openxmlformats.org/officeDocument/2006/relationships/slide" Target="slide21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10" Type="http://schemas.openxmlformats.org/officeDocument/2006/relationships/image" Target="../media/image9.png"/><Relationship Id="rId4" Type="http://schemas.openxmlformats.org/officeDocument/2006/relationships/slide" Target="slide22.xml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image" Target="../media/image9.png"/><Relationship Id="rId3" Type="http://schemas.openxmlformats.org/officeDocument/2006/relationships/slide" Target="slide24.xml"/><Relationship Id="rId7" Type="http://schemas.openxmlformats.org/officeDocument/2006/relationships/slide" Target="slide26.xml"/><Relationship Id="rId12" Type="http://schemas.openxmlformats.org/officeDocument/2006/relationships/slide" Target="slide33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5.xml"/><Relationship Id="rId11" Type="http://schemas.openxmlformats.org/officeDocument/2006/relationships/slide" Target="slide31.xml"/><Relationship Id="rId5" Type="http://schemas.openxmlformats.org/officeDocument/2006/relationships/slide" Target="slide28.xml"/><Relationship Id="rId10" Type="http://schemas.openxmlformats.org/officeDocument/2006/relationships/slide" Target="slide29.xml"/><Relationship Id="rId4" Type="http://schemas.openxmlformats.org/officeDocument/2006/relationships/image" Target="../media/image10.png"/><Relationship Id="rId9" Type="http://schemas.openxmlformats.org/officeDocument/2006/relationships/slide" Target="slide30.xml"/><Relationship Id="rId14" Type="http://schemas.openxmlformats.org/officeDocument/2006/relationships/slide" Target="slide3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4.jp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7.jpe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8.jp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9.jpe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9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1.jp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2.jp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8.jp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3.jpe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4.jpe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7.jpe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5.jp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6.jpe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9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2" y="609600"/>
            <a:ext cx="10836165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194990" y="6454076"/>
            <a:ext cx="2728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[77] </a:t>
            </a:r>
            <a:r>
              <a:rPr lang="th-TH" sz="1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24/02/64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802693" y="3225139"/>
            <a:ext cx="4709697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8D17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การประกอบอาหารญี่ปุ่น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261" y="4518160"/>
            <a:ext cx="6964562" cy="1806884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002" y="1015592"/>
            <a:ext cx="3851694" cy="5212103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8113897" y="5708032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</a:t>
            </a:r>
            <a:r>
              <a:rPr lang="th-TH" sz="24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รช</a:t>
            </a:r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ยา ฐิติโชติรัตนา (เชฟเจนนี่)</a:t>
            </a: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732236C5-5BCC-4D2F-A589-D09915406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2" y="4056217"/>
            <a:ext cx="7242345" cy="1216715"/>
          </a:xfrm>
          <a:prstGeom prst="rect">
            <a:avLst/>
          </a:prstGeom>
        </p:spPr>
      </p:pic>
      <p:sp>
        <p:nvSpPr>
          <p:cNvPr id="12" name="กล่องข้อความ 11">
            <a:hlinkClick r:id="rId5" action="ppaction://hlinksldjump"/>
          </p:cNvPr>
          <p:cNvSpPr txBox="1"/>
          <p:nvPr/>
        </p:nvSpPr>
        <p:spPr>
          <a:xfrm>
            <a:off x="831456" y="4222141"/>
            <a:ext cx="7547931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หมูสามชั้นตุ๋น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Pork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Kakuni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en-US" sz="36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Zaru</a:t>
            </a:r>
            <a:r>
              <a:rPr lang="en-US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soba)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8623" y="5382649"/>
            <a:ext cx="2414842" cy="127815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066" y="963514"/>
            <a:ext cx="3596952" cy="22922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495300" y="1299860"/>
            <a:ext cx="11201399" cy="495772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3872831" y="3195969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947641" y="1729279"/>
            <a:ext cx="2121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</a:t>
            </a:r>
          </a:p>
        </p:txBody>
      </p:sp>
      <p:sp>
        <p:nvSpPr>
          <p:cNvPr id="12" name="กล่องข้อความ 18">
            <a:hlinkClick r:id="rId4" action="ppaction://hlinksldjump"/>
          </p:cNvPr>
          <p:cNvSpPr txBox="1"/>
          <p:nvPr/>
        </p:nvSpPr>
        <p:spPr>
          <a:xfrm>
            <a:off x="947641" y="2460362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4" name="กล่องข้อความ 18">
            <a:hlinkClick r:id="rId5" action="ppaction://hlinksldjump"/>
          </p:cNvPr>
          <p:cNvSpPr txBox="1"/>
          <p:nvPr/>
        </p:nvSpPr>
        <p:spPr>
          <a:xfrm>
            <a:off x="3872831" y="2482653"/>
            <a:ext cx="345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พายซิลิโคน</a:t>
            </a:r>
          </a:p>
        </p:txBody>
      </p:sp>
      <p:sp>
        <p:nvSpPr>
          <p:cNvPr id="18" name="กล่องข้อความ 18">
            <a:hlinkClick r:id="rId6" action="ppaction://hlinksldjump"/>
          </p:cNvPr>
          <p:cNvSpPr txBox="1"/>
          <p:nvPr/>
        </p:nvSpPr>
        <p:spPr>
          <a:xfrm>
            <a:off x="8970352" y="1784778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3872831" y="1773531"/>
            <a:ext cx="4882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 + ถ้วยตวง ช้อนตวง</a:t>
            </a:r>
          </a:p>
        </p:txBody>
      </p:sp>
      <p:sp>
        <p:nvSpPr>
          <p:cNvPr id="20" name="กล่องข้อความ 19">
            <a:hlinkClick r:id="rId8" action="ppaction://hlinksldjump"/>
          </p:cNvPr>
          <p:cNvSpPr txBox="1"/>
          <p:nvPr/>
        </p:nvSpPr>
        <p:spPr>
          <a:xfrm>
            <a:off x="3872832" y="3970197"/>
            <a:ext cx="2685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6" name="แผนผังลำดับงาน: สิ้นสุด 5">
            <a:hlinkClick r:id="rId9" action="ppaction://hlinksldjump"/>
          </p:cNvPr>
          <p:cNvSpPr/>
          <p:nvPr/>
        </p:nvSpPr>
        <p:spPr>
          <a:xfrm>
            <a:off x="552266" y="570005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730" y="4950780"/>
            <a:ext cx="3359057" cy="1777925"/>
          </a:xfrm>
          <a:prstGeom prst="rect">
            <a:avLst/>
          </a:prstGeom>
        </p:spPr>
      </p:pic>
      <p:sp>
        <p:nvSpPr>
          <p:cNvPr id="22" name="กล่องข้อความ 21">
            <a:hlinkClick r:id="rId11" action="ppaction://hlinksldjump"/>
          </p:cNvPr>
          <p:cNvSpPr txBox="1"/>
          <p:nvPr/>
        </p:nvSpPr>
        <p:spPr>
          <a:xfrm>
            <a:off x="946812" y="3223875"/>
            <a:ext cx="31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26" name="กล่องข้อความ 18">
            <a:hlinkClick r:id="rId12" action="ppaction://hlinksldjump"/>
          </p:cNvPr>
          <p:cNvSpPr txBox="1"/>
          <p:nvPr/>
        </p:nvSpPr>
        <p:spPr>
          <a:xfrm>
            <a:off x="946812" y="3977214"/>
            <a:ext cx="2815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sp>
        <p:nvSpPr>
          <p:cNvPr id="28" name="กล่องข้อความ 18">
            <a:hlinkClick r:id="rId13" action="ppaction://hlinksldjump"/>
          </p:cNvPr>
          <p:cNvSpPr txBox="1"/>
          <p:nvPr/>
        </p:nvSpPr>
        <p:spPr>
          <a:xfrm>
            <a:off x="8970352" y="2482653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  <p:sp>
        <p:nvSpPr>
          <p:cNvPr id="21" name="กล่องข้อความ 18">
            <a:hlinkClick r:id="rId14" action="ppaction://hlinksldjump"/>
          </p:cNvPr>
          <p:cNvSpPr txBox="1"/>
          <p:nvPr/>
        </p:nvSpPr>
        <p:spPr>
          <a:xfrm>
            <a:off x="8970352" y="3235362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กระชอน</a:t>
            </a:r>
          </a:p>
        </p:txBody>
      </p:sp>
      <p:grpSp>
        <p:nvGrpSpPr>
          <p:cNvPr id="5" name="กลุ่ม 4"/>
          <p:cNvGrpSpPr/>
          <p:nvPr/>
        </p:nvGrpSpPr>
        <p:grpSpPr>
          <a:xfrm>
            <a:off x="151346" y="224132"/>
            <a:ext cx="7969234" cy="1216715"/>
            <a:chOff x="1334096" y="2629001"/>
            <a:chExt cx="7969234" cy="1216715"/>
          </a:xfrm>
        </p:grpSpPr>
        <p:pic>
          <p:nvPicPr>
            <p:cNvPr id="2" name="รูปภาพ 1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7" name="กล่องข้อความ 26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9" name="กล่องข้อความ 18">
            <a:hlinkClick r:id="rId16" action="ppaction://hlinksldjump"/>
          </p:cNvPr>
          <p:cNvSpPr txBox="1"/>
          <p:nvPr/>
        </p:nvSpPr>
        <p:spPr>
          <a:xfrm>
            <a:off x="957388" y="4718471"/>
            <a:ext cx="1985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ถุงซิปล๊อค</a:t>
            </a:r>
          </a:p>
        </p:txBody>
      </p:sp>
      <p:sp>
        <p:nvSpPr>
          <p:cNvPr id="30" name="กล่องข้อความ 18">
            <a:hlinkClick r:id="rId17" action="ppaction://hlinksldjump"/>
          </p:cNvPr>
          <p:cNvSpPr txBox="1"/>
          <p:nvPr/>
        </p:nvSpPr>
        <p:spPr>
          <a:xfrm>
            <a:off x="3881753" y="4718470"/>
            <a:ext cx="331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ด้าย </a:t>
            </a: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เชือกมัดอาหาร</a:t>
            </a:r>
          </a:p>
        </p:txBody>
      </p: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50192"/>
            <a:ext cx="10452100" cy="5049008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175" y="5587538"/>
            <a:ext cx="725425" cy="667513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5671373" y="5705804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เตาไฟฟ้า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899" y="1515173"/>
            <a:ext cx="4961494" cy="3721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9034" y="1231900"/>
            <a:ext cx="1122342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67134" y="2316919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07" y="1794336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79433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1" y="485847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38509" y="4976744"/>
            <a:ext cx="1939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 + ทัพพี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4" name="แผนผังลำดับงาน: สิ้นสุด 13">
            <a:hlinkClick r:id="rId7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8" name="กลุ่ม 17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109833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34" y="1932384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05" y="1972675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8" name="แผนผังลำดับงาน: สิ้นสุด 17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80864"/>
            <a:ext cx="10452100" cy="5018336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89" y="5093579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768787" y="5211845"/>
            <a:ext cx="3369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 + พายซิลิโคน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81" y="1763231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112" y="1778613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6" name="แผนผังลำดับงาน: สิ้นสุด 15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7" name="กลุ่ม 16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824801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5" name="แผนผังลำดับงาน: สิ้นสุด 14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103" y="5021274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949001" y="5139540"/>
            <a:ext cx="846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ที่คีบ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0041868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3" name="แผนผังลำดับงาน: สิ้นสุด 12">
            <a:hlinkClick r:id="rId3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6" name="รูปภาพ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310" y="1901893"/>
            <a:ext cx="3463242" cy="259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รูปภาพ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574" y="1843367"/>
            <a:ext cx="3523621" cy="2642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624" y="4714738"/>
            <a:ext cx="725425" cy="667513"/>
          </a:xfrm>
          <a:prstGeom prst="rect">
            <a:avLst/>
          </a:prstGeom>
        </p:spPr>
      </p:pic>
      <p:sp>
        <p:nvSpPr>
          <p:cNvPr id="29" name="กล่องข้อความ 28"/>
          <p:cNvSpPr txBox="1"/>
          <p:nvPr/>
        </p:nvSpPr>
        <p:spPr>
          <a:xfrm>
            <a:off x="5085207" y="4759431"/>
            <a:ext cx="2895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ถ้วยตวง + ช้อนตวง</a:t>
            </a:r>
          </a:p>
        </p:txBody>
      </p:sp>
      <p:pic>
        <p:nvPicPr>
          <p:cNvPr id="30" name="รูปภาพ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78" y="4714738"/>
            <a:ext cx="725425" cy="667513"/>
          </a:xfrm>
          <a:prstGeom prst="rect">
            <a:avLst/>
          </a:prstGeom>
        </p:spPr>
      </p:pic>
      <p:sp>
        <p:nvSpPr>
          <p:cNvPr id="31" name="กล่องข้อความ 30"/>
          <p:cNvSpPr txBox="1"/>
          <p:nvPr/>
        </p:nvSpPr>
        <p:spPr>
          <a:xfrm>
            <a:off x="1645361" y="4821760"/>
            <a:ext cx="198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pic>
        <p:nvPicPr>
          <p:cNvPr id="32" name="รูปภาพ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10422" b="3908"/>
          <a:stretch/>
        </p:blipFill>
        <p:spPr>
          <a:xfrm flipV="1">
            <a:off x="1261491" y="1853937"/>
            <a:ext cx="2219742" cy="269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45106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775" y="5349549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04673" y="5467815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กระชอน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1618112"/>
            <a:ext cx="4716037" cy="3537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26706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631" y="5083756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443529" y="5202022"/>
            <a:ext cx="1572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ตะกร้อมือ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18544" r="7517" b="22912"/>
          <a:stretch/>
        </p:blipFill>
        <p:spPr>
          <a:xfrm>
            <a:off x="2848303" y="1452902"/>
            <a:ext cx="6169573" cy="3291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46430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329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606" y="4693457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484260" y="4847740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537" y="188039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35828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942" y="5344388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732657" y="5498671"/>
            <a:ext cx="1324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ถุงซิปล๊อค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242128" y="1454227"/>
            <a:ext cx="4998477" cy="3674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2824756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1900"/>
            <a:ext cx="10452100" cy="506730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80" y="4950780"/>
            <a:ext cx="3359057" cy="1777925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094" y="5136756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4870809" y="5291039"/>
            <a:ext cx="2571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ด้าย , เชือกมัดอาหาร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802" y="1457969"/>
            <a:ext cx="4067476" cy="3495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9" t="8430" r="13867" b="6667"/>
          <a:stretch/>
        </p:blipFill>
        <p:spPr>
          <a:xfrm>
            <a:off x="2614305" y="2666211"/>
            <a:ext cx="3079577" cy="2280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7594373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756745" y="1240222"/>
            <a:ext cx="10625958" cy="495941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3617182" y="1868826"/>
            <a:ext cx="22756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 4	ฟอง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3622846" y="4600304"/>
            <a:ext cx="29608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 2 ช้อนโต๊ะ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3617184" y="2536511"/>
            <a:ext cx="26154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สาเก 2	ช้อนโต๊ะ</a:t>
            </a: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3617184" y="3199167"/>
            <a:ext cx="2803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 2	ช้อนโต๊ะ</a:t>
            </a:r>
          </a:p>
        </p:txBody>
      </p:sp>
      <p:sp>
        <p:nvSpPr>
          <p:cNvPr id="33" name="กล่องข้อความ 16">
            <a:hlinkClick r:id="rId7" action="ppaction://hlinksldjump"/>
          </p:cNvPr>
          <p:cNvSpPr txBox="1"/>
          <p:nvPr/>
        </p:nvSpPr>
        <p:spPr>
          <a:xfrm>
            <a:off x="3617183" y="3883565"/>
            <a:ext cx="29664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ซีอิ๊วญี่ปุ่น 1	 ถ้วย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26" name="แผนผังลำดับงาน: สิ้นสุด 25">
            <a:hlinkClick r:id="rId9" action="ppaction://hlinksldjump"/>
          </p:cNvPr>
          <p:cNvSpPr/>
          <p:nvPr/>
        </p:nvSpPr>
        <p:spPr>
          <a:xfrm>
            <a:off x="961697" y="5506704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วัตถุดิบ(ต่อ)</a:t>
            </a:r>
          </a:p>
        </p:txBody>
      </p:sp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6816579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834188" y="1305817"/>
            <a:ext cx="10523623" cy="4854350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1" name="กล่องข้อความ 13">
            <a:hlinkClick r:id="rId3" action="ppaction://hlinksldjump"/>
          </p:cNvPr>
          <p:cNvSpPr txBox="1"/>
          <p:nvPr/>
        </p:nvSpPr>
        <p:spPr>
          <a:xfrm>
            <a:off x="3041078" y="2794828"/>
            <a:ext cx="30462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หมูสามชั้น 500	กรัม</a:t>
            </a:r>
          </a:p>
        </p:txBody>
      </p:sp>
      <p:sp>
        <p:nvSpPr>
          <p:cNvPr id="22" name="กล่องข้อความ 22">
            <a:hlinkClick r:id="rId2" action="ppaction://hlinksldjump"/>
          </p:cNvPr>
          <p:cNvSpPr txBox="1"/>
          <p:nvPr/>
        </p:nvSpPr>
        <p:spPr>
          <a:xfrm>
            <a:off x="3045396" y="2147536"/>
            <a:ext cx="23560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ข้าวสวยญี่ปุ่น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68" y="5090708"/>
            <a:ext cx="3359057" cy="1777925"/>
          </a:xfrm>
          <a:prstGeom prst="rect">
            <a:avLst/>
          </a:prstGeom>
        </p:spPr>
      </p:pic>
      <p:sp>
        <p:nvSpPr>
          <p:cNvPr id="31" name="กล่องข้อความ 30">
            <a:hlinkClick r:id="rId5" action="ppaction://hlinksldjump"/>
          </p:cNvPr>
          <p:cNvSpPr txBox="1"/>
          <p:nvPr/>
        </p:nvSpPr>
        <p:spPr>
          <a:xfrm>
            <a:off x="6565768" y="2144476"/>
            <a:ext cx="31593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 25	 กรัม</a:t>
            </a:r>
          </a:p>
        </p:txBody>
      </p:sp>
      <p:sp>
        <p:nvSpPr>
          <p:cNvPr id="34" name="กล่องข้อความ 16">
            <a:hlinkClick r:id="rId6" action="ppaction://hlinksldjump"/>
          </p:cNvPr>
          <p:cNvSpPr txBox="1"/>
          <p:nvPr/>
        </p:nvSpPr>
        <p:spPr>
          <a:xfrm>
            <a:off x="3051060" y="3445537"/>
            <a:ext cx="3733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 3 ช้อนโต๊ะ</a:t>
            </a:r>
          </a:p>
        </p:txBody>
      </p:sp>
      <p:sp>
        <p:nvSpPr>
          <p:cNvPr id="35" name="กล่องข้อความ 16">
            <a:hlinkClick r:id="rId7" action="ppaction://hlinksldjump"/>
          </p:cNvPr>
          <p:cNvSpPr txBox="1"/>
          <p:nvPr/>
        </p:nvSpPr>
        <p:spPr>
          <a:xfrm>
            <a:off x="3041077" y="4096246"/>
            <a:ext cx="33798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ซีอิ๊วญี่ปุ่น 4	 ช้อนโต๊ะ</a:t>
            </a:r>
          </a:p>
        </p:txBody>
      </p:sp>
      <p:sp>
        <p:nvSpPr>
          <p:cNvPr id="27" name="กล่องข้อความ 16">
            <a:hlinkClick r:id="rId8" action="ppaction://hlinksldjump"/>
          </p:cNvPr>
          <p:cNvSpPr txBox="1"/>
          <p:nvPr/>
        </p:nvSpPr>
        <p:spPr>
          <a:xfrm>
            <a:off x="3051060" y="4741828"/>
            <a:ext cx="23504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ขิงแก่ 75 กรัม</a:t>
            </a:r>
          </a:p>
        </p:txBody>
      </p:sp>
      <p:sp>
        <p:nvSpPr>
          <p:cNvPr id="36" name="กล่องข้อความ 13">
            <a:hlinkClick r:id="rId9" action="ppaction://hlinksldjump"/>
          </p:cNvPr>
          <p:cNvSpPr txBox="1"/>
          <p:nvPr/>
        </p:nvSpPr>
        <p:spPr>
          <a:xfrm>
            <a:off x="6565768" y="4135792"/>
            <a:ext cx="24360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</a:t>
            </a:r>
          </a:p>
        </p:txBody>
      </p:sp>
      <p:sp>
        <p:nvSpPr>
          <p:cNvPr id="37" name="กล่องข้อความ 22">
            <a:hlinkClick r:id="rId10" action="ppaction://hlinksldjump"/>
          </p:cNvPr>
          <p:cNvSpPr txBox="1"/>
          <p:nvPr/>
        </p:nvSpPr>
        <p:spPr>
          <a:xfrm>
            <a:off x="6565768" y="2766564"/>
            <a:ext cx="35490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 2	ช้อนโต๊ะ</a:t>
            </a:r>
          </a:p>
        </p:txBody>
      </p:sp>
      <p:sp>
        <p:nvSpPr>
          <p:cNvPr id="39" name="กล่องข้อความ 16">
            <a:hlinkClick r:id="rId11" action="ppaction://hlinksldjump"/>
          </p:cNvPr>
          <p:cNvSpPr txBox="1"/>
          <p:nvPr/>
        </p:nvSpPr>
        <p:spPr>
          <a:xfrm>
            <a:off x="6565768" y="3492134"/>
            <a:ext cx="31409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พริกไทยขาว</a:t>
            </a:r>
          </a:p>
        </p:txBody>
      </p:sp>
      <p:sp>
        <p:nvSpPr>
          <p:cNvPr id="43" name="แผนผังลำดับงาน: สิ้นสุด 42">
            <a:hlinkClick r:id="rId12" action="ppaction://hlinksldjump"/>
          </p:cNvPr>
          <p:cNvSpPr/>
          <p:nvPr/>
        </p:nvSpPr>
        <p:spPr>
          <a:xfrm>
            <a:off x="882637" y="5506704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3" name="รูปภาพ 22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6" name="กล่องข้อความ 25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9" name="กล่องข้อความ 16">
            <a:hlinkClick r:id="rId14" action="ppaction://hlinksldjump"/>
          </p:cNvPr>
          <p:cNvSpPr txBox="1"/>
          <p:nvPr/>
        </p:nvSpPr>
        <p:spPr>
          <a:xfrm>
            <a:off x="6565768" y="4809863"/>
            <a:ext cx="19136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เส้นโซบะ</a:t>
            </a:r>
          </a:p>
        </p:txBody>
      </p:sp>
    </p:spTree>
    <p:extLst>
      <p:ext uri="{BB962C8B-B14F-4D97-AF65-F5344CB8AC3E}">
        <p14:creationId xmlns:p14="http://schemas.microsoft.com/office/powerpoint/2010/main" val="3218439373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19201"/>
            <a:ext cx="9791700" cy="500380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073" y="5253404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6029633" y="5297594"/>
            <a:ext cx="8579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79" y="1470483"/>
            <a:ext cx="4692040" cy="3718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19200"/>
            <a:ext cx="9791700" cy="500380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5972756" y="5156085"/>
            <a:ext cx="801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สาเก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165" y="5164249"/>
            <a:ext cx="629456" cy="57920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243" y="1315231"/>
            <a:ext cx="4928755" cy="3655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กลุ่ม 16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4725652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08691"/>
            <a:ext cx="9791700" cy="501431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301" y="5366322"/>
            <a:ext cx="629456" cy="579205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6044892" y="5358158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714" y="1525682"/>
            <a:ext cx="5175370" cy="3496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กลุ่ม 17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9" name="รูปภาพ 1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965000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098" y="5324310"/>
            <a:ext cx="629456" cy="579205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807554" y="5280665"/>
            <a:ext cx="1406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ซีอิ๊วญี่ปุ่น</a:t>
            </a:r>
          </a:p>
        </p:txBody>
      </p:sp>
      <p:sp>
        <p:nvSpPr>
          <p:cNvPr id="12" name="แผนผังลำดับงาน: สิ้นสุด 11">
            <a:hlinkClick r:id="rId3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2" b="8964"/>
          <a:stretch/>
        </p:blipFill>
        <p:spPr>
          <a:xfrm>
            <a:off x="4040511" y="1336715"/>
            <a:ext cx="4708350" cy="3668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กลุ่ม 16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2168019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35" y="5396848"/>
            <a:ext cx="725425" cy="667513"/>
          </a:xfrm>
          <a:prstGeom prst="rect">
            <a:avLst/>
          </a:prstGeom>
        </p:spPr>
      </p:pic>
      <p:sp>
        <p:nvSpPr>
          <p:cNvPr id="18" name="กล่องข้อความ 17"/>
          <p:cNvSpPr txBox="1"/>
          <p:nvPr/>
        </p:nvSpPr>
        <p:spPr>
          <a:xfrm>
            <a:off x="5438833" y="5515114"/>
            <a:ext cx="12266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น้ำเปล่า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64"/>
          <a:stretch/>
        </p:blipFill>
        <p:spPr>
          <a:xfrm>
            <a:off x="3835407" y="1321120"/>
            <a:ext cx="4540622" cy="3878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7564355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19200"/>
            <a:ext cx="9791700" cy="500380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203833" y="5246077"/>
            <a:ext cx="1911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ข้าวสวยญี่ปุ่น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469" y="5253792"/>
            <a:ext cx="629456" cy="579205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941" y="1441513"/>
            <a:ext cx="6012915" cy="3693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395896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19200"/>
            <a:ext cx="9791700" cy="500380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773836" y="5265512"/>
            <a:ext cx="1503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หมูสามชั้น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037" y="5333477"/>
            <a:ext cx="629456" cy="57920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761" y="1322143"/>
            <a:ext cx="6043257" cy="3943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6652593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19200"/>
            <a:ext cx="9791700" cy="500380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384871" y="5009594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061" y="5009594"/>
            <a:ext cx="629456" cy="57920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096" y="1509006"/>
            <a:ext cx="4691139" cy="3146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428330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08690"/>
            <a:ext cx="9791700" cy="501431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690645" y="5080075"/>
            <a:ext cx="1406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ซีอิ๊วญี่ปุ่น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739" y="5080075"/>
            <a:ext cx="629456" cy="57920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2" b="8964"/>
          <a:stretch/>
        </p:blipFill>
        <p:spPr>
          <a:xfrm>
            <a:off x="3956428" y="1315231"/>
            <a:ext cx="4708350" cy="3668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กลุ่ม 16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3965546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1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886194" y="5009594"/>
            <a:ext cx="888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ขิงแก่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384" y="5009594"/>
            <a:ext cx="629456" cy="57920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891" y="1504336"/>
            <a:ext cx="4961448" cy="340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5215445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19200"/>
            <a:ext cx="9791700" cy="500380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476645" y="5198130"/>
            <a:ext cx="1755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น้ำตาลทราย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54" y="5206294"/>
            <a:ext cx="629456" cy="57920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751" y="1477533"/>
            <a:ext cx="4425295" cy="3602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กลุ่ม 12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777568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29710"/>
            <a:ext cx="9791700" cy="49932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776226" y="5092812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มิริน</a:t>
            </a: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633" y="5113563"/>
            <a:ext cx="629456" cy="57920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714" y="1490653"/>
            <a:ext cx="5175370" cy="3496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กลุ่ม 16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8474746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18250"/>
            <a:ext cx="9791700" cy="504679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831765" y="5201095"/>
            <a:ext cx="1148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ต้นหอม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475" y="5177108"/>
            <a:ext cx="629456" cy="579205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4" b="18704"/>
          <a:stretch/>
        </p:blipFill>
        <p:spPr>
          <a:xfrm>
            <a:off x="2169835" y="1423437"/>
            <a:ext cx="8051800" cy="3477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1" name="กลุ่ม 20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2" name="รูปภาพ 2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3" name="กล่องข้อความ 22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0033896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08690"/>
            <a:ext cx="9791700" cy="501431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700013" y="5195451"/>
            <a:ext cx="1760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พริกไทยขาว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422" y="5203615"/>
            <a:ext cx="629456" cy="579205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4" b="8046"/>
          <a:stretch/>
        </p:blipFill>
        <p:spPr>
          <a:xfrm>
            <a:off x="3955680" y="1371519"/>
            <a:ext cx="4291438" cy="3829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0539603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1205549" y="1208690"/>
            <a:ext cx="9791700" cy="5014310"/>
          </a:xfrm>
          <a:prstGeom prst="roundRect">
            <a:avLst>
              <a:gd name="adj" fmla="val 320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269441" y="565592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61" y="5080075"/>
            <a:ext cx="3359057" cy="1777925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657972" y="5080075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เส้นโซบะ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381" y="5088239"/>
            <a:ext cx="629456" cy="579205"/>
          </a:xfrm>
          <a:prstGeom prst="rect">
            <a:avLst/>
          </a:prstGeom>
        </p:spPr>
      </p:pic>
      <p:grpSp>
        <p:nvGrpSpPr>
          <p:cNvPr id="20" name="กลุ่ม 19"/>
          <p:cNvGrpSpPr/>
          <p:nvPr/>
        </p:nvGrpSpPr>
        <p:grpSpPr>
          <a:xfrm>
            <a:off x="510159" y="165967"/>
            <a:ext cx="7969234" cy="1216715"/>
            <a:chOff x="1334096" y="2629001"/>
            <a:chExt cx="7969234" cy="1216715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6" y="2629001"/>
              <a:ext cx="7242345" cy="1216715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657439" y="2937316"/>
              <a:ext cx="664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</a:t>
              </a:r>
              <a:r>
                <a:rPr lang="th-TH" sz="2800" b="1" dirty="0" err="1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28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28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337" y="1568079"/>
            <a:ext cx="7104123" cy="3318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0008107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45504" y="1072054"/>
            <a:ext cx="10731793" cy="5508740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5" name="กลุ่ม 14"/>
          <p:cNvGrpSpPr/>
          <p:nvPr/>
        </p:nvGrpSpPr>
        <p:grpSpPr>
          <a:xfrm>
            <a:off x="148042" y="277206"/>
            <a:ext cx="7791812" cy="1216715"/>
            <a:chOff x="1334097" y="2629001"/>
            <a:chExt cx="7791812" cy="1216715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4097" y="2629001"/>
              <a:ext cx="6921500" cy="1216715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480018" y="2896661"/>
              <a:ext cx="66458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3200" b="1" dirty="0">
                  <a:solidFill>
                    <a:schemeClr val="accent6">
                      <a:lumMod val="50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วิธีทำ </a:t>
              </a:r>
              <a:r>
                <a:rPr lang="th-TH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หมูสามชั้นตุ๋น (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Pork </a:t>
              </a:r>
              <a:r>
                <a:rPr lang="en-US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Kakuni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, </a:t>
              </a:r>
              <a:r>
                <a:rPr lang="en-US" sz="3200" b="1" dirty="0" err="1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Zaru</a:t>
              </a:r>
              <a:r>
                <a:rPr lang="en-US" sz="3200" b="1" dirty="0">
                  <a:solidFill>
                    <a:srgbClr val="0000CC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soba)</a:t>
              </a:r>
              <a:endPara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0" name="กล่องข้อความ 12"/>
          <p:cNvSpPr txBox="1"/>
          <p:nvPr/>
        </p:nvSpPr>
        <p:spPr>
          <a:xfrm>
            <a:off x="1068397" y="1756913"/>
            <a:ext cx="1023346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8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นำหมูสามชั้นที่หั่นเตรียมไว้มาต้มในน้ำ ผสมน้ำส้มสายชูจนเดือด แล้วนำออกไปล้างน้ำให้สะอาด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นำหมูใส่หม้อ เติมน้ำสะอาดพอท่วม ใส่ขิงแก่ น้ำตาลทราย มิริน และซีอิ๊วญี่ปุ่น ต้มให้พอเดือด แล้วหรี่เป็นไฟอ่อน ตุ๋นต่ออย่างน้อย 2 -3 ชม.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นำไข่ไก่ต้มในน้ำเดือดจัดประมาณ 7 นาที ตักขึ้น</a:t>
            </a:r>
            <a:r>
              <a:rPr lang="th-TH" sz="3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น๊อค</a:t>
            </a:r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ในน้ำเย็นทันที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ผสมสาเก มิริน ซีอิ๊วญี่ปุ่น และน้ำสะอาดใส่ถุง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ปอกเปลือกไข่แล้ว นำแช่ในถุง ทิ้งไว้อย่างน้อย 3 ชั่วโมง หรือข้ามคืน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ต้มเส้นโซบะ</a:t>
            </a:r>
          </a:p>
          <a:p>
            <a:pPr algn="thaiDist"/>
            <a:r>
              <a:rPr lang="th-TH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นำหมูสามชั้นที่ตุ๋นแล้วตักใส่ถ้วย โรยด้วยต้นหอมซอย พริกไทยขาว วางเคียงกับไข่ที่ผ่าครึ่ง เสิร์ฟคู่ข้าวสวยญี่ปุ่น หรือเส้นโซบะ</a:t>
            </a:r>
          </a:p>
        </p:txBody>
      </p:sp>
      <p:sp>
        <p:nvSpPr>
          <p:cNvPr id="8" name="กล่องข้อความ 12"/>
          <p:cNvSpPr txBox="1"/>
          <p:nvPr/>
        </p:nvSpPr>
        <p:spPr>
          <a:xfrm>
            <a:off x="1068397" y="1379669"/>
            <a:ext cx="8968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เตรียมวัตถุดิบ </a:t>
            </a:r>
            <a:r>
              <a:rPr lang="en-US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นำหมูสามชั้นมาหั่นชิ้นตามชอบ  - หั่นขิงแก่ ซอยต้นหอม</a:t>
            </a:r>
          </a:p>
        </p:txBody>
      </p:sp>
    </p:spTree>
    <p:extLst>
      <p:ext uri="{BB962C8B-B14F-4D97-AF65-F5344CB8AC3E}">
        <p14:creationId xmlns:p14="http://schemas.microsoft.com/office/powerpoint/2010/main" val="1057083798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5195</TotalTime>
  <Words>867</Words>
  <Application>Microsoft Office PowerPoint</Application>
  <PresentationFormat>แบบจอกว้าง</PresentationFormat>
  <Paragraphs>133</Paragraphs>
  <Slides>33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33</vt:i4>
      </vt:variant>
    </vt:vector>
  </HeadingPairs>
  <TitlesOfParts>
    <vt:vector size="40" baseType="lpstr">
      <vt:lpstr>Angsana New</vt:lpstr>
      <vt:lpstr>Arial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พรพิชชา โพธิ์ไพจิตร</cp:lastModifiedBy>
  <cp:revision>1318</cp:revision>
  <dcterms:created xsi:type="dcterms:W3CDTF">2020-12-22T03:05:05Z</dcterms:created>
  <dcterms:modified xsi:type="dcterms:W3CDTF">2022-01-10T02:11:21Z</dcterms:modified>
</cp:coreProperties>
</file>