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06" r:id="rId2"/>
    <p:sldId id="534" r:id="rId3"/>
    <p:sldId id="557" r:id="rId4"/>
    <p:sldId id="559" r:id="rId5"/>
    <p:sldId id="592" r:id="rId6"/>
    <p:sldId id="562" r:id="rId7"/>
    <p:sldId id="563" r:id="rId8"/>
    <p:sldId id="564" r:id="rId9"/>
    <p:sldId id="565" r:id="rId10"/>
    <p:sldId id="567" r:id="rId11"/>
    <p:sldId id="569" r:id="rId12"/>
    <p:sldId id="568" r:id="rId13"/>
    <p:sldId id="607" r:id="rId14"/>
    <p:sldId id="608" r:id="rId15"/>
    <p:sldId id="632" r:id="rId16"/>
    <p:sldId id="547" r:id="rId17"/>
    <p:sldId id="642" r:id="rId18"/>
    <p:sldId id="504" r:id="rId19"/>
    <p:sldId id="610" r:id="rId20"/>
    <p:sldId id="627" r:id="rId21"/>
    <p:sldId id="611" r:id="rId22"/>
    <p:sldId id="612" r:id="rId23"/>
    <p:sldId id="613" r:id="rId24"/>
    <p:sldId id="633" r:id="rId25"/>
    <p:sldId id="634" r:id="rId26"/>
    <p:sldId id="635" r:id="rId27"/>
    <p:sldId id="636" r:id="rId28"/>
    <p:sldId id="615" r:id="rId29"/>
    <p:sldId id="614" r:id="rId30"/>
    <p:sldId id="637" r:id="rId31"/>
    <p:sldId id="638" r:id="rId32"/>
    <p:sldId id="639" r:id="rId33"/>
    <p:sldId id="640" r:id="rId34"/>
    <p:sldId id="643" r:id="rId35"/>
    <p:sldId id="645" r:id="rId36"/>
    <p:sldId id="646" r:id="rId37"/>
    <p:sldId id="647" r:id="rId38"/>
    <p:sldId id="648" r:id="rId39"/>
    <p:sldId id="649" r:id="rId40"/>
    <p:sldId id="631" r:id="rId41"/>
    <p:sldId id="64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EAEAEA"/>
    <a:srgbClr val="D60093"/>
    <a:srgbClr val="0000CC"/>
    <a:srgbClr val="8D1774"/>
    <a:srgbClr val="FAA4EA"/>
    <a:srgbClr val="F664DA"/>
    <a:srgbClr val="000076"/>
    <a:srgbClr val="0000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1" autoAdjust="0"/>
    <p:restoredTop sz="94660"/>
  </p:normalViewPr>
  <p:slideViewPr>
    <p:cSldViewPr snapToGrid="0">
      <p:cViewPr varScale="1">
        <p:scale>
          <a:sx n="90" d="100"/>
          <a:sy n="90" d="100"/>
        </p:scale>
        <p:origin x="36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22/12/64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7.xml"/><Relationship Id="rId16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5.xml"/><Relationship Id="rId5" Type="http://schemas.openxmlformats.org/officeDocument/2006/relationships/slide" Target="slide6.xml"/><Relationship Id="rId1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slide" Target="slide4.xml"/><Relationship Id="rId9" Type="http://schemas.openxmlformats.org/officeDocument/2006/relationships/slide" Target="slide15.xml"/><Relationship Id="rId14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5.jpg"/><Relationship Id="rId7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10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2.xml"/><Relationship Id="rId7" Type="http://schemas.openxmlformats.org/officeDocument/2006/relationships/image" Target="../media/image2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slide" Target="slide38.xml"/><Relationship Id="rId3" Type="http://schemas.openxmlformats.org/officeDocument/2006/relationships/slide" Target="slide18.xml"/><Relationship Id="rId7" Type="http://schemas.openxmlformats.org/officeDocument/2006/relationships/slide" Target="slide21.xml"/><Relationship Id="rId12" Type="http://schemas.openxmlformats.org/officeDocument/2006/relationships/slide" Target="slide37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36.xml"/><Relationship Id="rId5" Type="http://schemas.openxmlformats.org/officeDocument/2006/relationships/slide" Target="slide19.xml"/><Relationship Id="rId10" Type="http://schemas.openxmlformats.org/officeDocument/2006/relationships/image" Target="../media/image10.png"/><Relationship Id="rId4" Type="http://schemas.openxmlformats.org/officeDocument/2006/relationships/slide" Target="slide22.xml"/><Relationship Id="rId9" Type="http://schemas.openxmlformats.org/officeDocument/2006/relationships/slide" Target="slide16.xml"/><Relationship Id="rId14" Type="http://schemas.openxmlformats.org/officeDocument/2006/relationships/slide" Target="slide3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32.xml"/><Relationship Id="rId3" Type="http://schemas.openxmlformats.org/officeDocument/2006/relationships/slide" Target="slide24.xml"/><Relationship Id="rId7" Type="http://schemas.openxmlformats.org/officeDocument/2006/relationships/slide" Target="slide26.xml"/><Relationship Id="rId12" Type="http://schemas.openxmlformats.org/officeDocument/2006/relationships/slide" Target="slide31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29.xml"/><Relationship Id="rId5" Type="http://schemas.openxmlformats.org/officeDocument/2006/relationships/slide" Target="slide28.xml"/><Relationship Id="rId10" Type="http://schemas.openxmlformats.org/officeDocument/2006/relationships/slide" Target="slide30.xml"/><Relationship Id="rId4" Type="http://schemas.openxmlformats.org/officeDocument/2006/relationships/image" Target="../media/image9.png"/><Relationship Id="rId9" Type="http://schemas.openxmlformats.org/officeDocument/2006/relationships/image" Target="../media/image10.png"/><Relationship Id="rId1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7" Type="http://schemas.openxmlformats.org/officeDocument/2006/relationships/image" Target="../media/image10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5" Type="http://schemas.openxmlformats.org/officeDocument/2006/relationships/slide" Target="slide40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62248" y="6436310"/>
            <a:ext cx="2728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[76] </a:t>
            </a:r>
            <a:r>
              <a:rPr lang="th-TH" sz="1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24/02/64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166765" y="3319738"/>
            <a:ext cx="47096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8D17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61" y="4518160"/>
            <a:ext cx="6964562" cy="1806884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562" y="947352"/>
            <a:ext cx="3851694" cy="5212103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10281" y="5216976"/>
            <a:ext cx="2414842" cy="1278159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643815" y="5537826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</a:t>
            </a: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5AE1FD4A-20FC-4DE7-B768-721991494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28" y="4020394"/>
            <a:ext cx="6650371" cy="1253291"/>
          </a:xfrm>
          <a:prstGeom prst="rect">
            <a:avLst/>
          </a:prstGeom>
        </p:spPr>
      </p:pic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2000074" y="4268344"/>
            <a:ext cx="5216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Crispy &amp; Chewy Yakisoba</a:t>
            </a:r>
            <a:endParaRPr lang="th-TH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138" y="1027521"/>
            <a:ext cx="3596952" cy="22922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5300" y="1299860"/>
            <a:ext cx="11201399" cy="495772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3872831" y="319596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</a:t>
            </a:r>
            <a:r>
              <a:rPr lang="en-US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947641" y="1729279"/>
            <a:ext cx="212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947641" y="2460362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3872831" y="2482653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8755549" y="245080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3872831" y="1773531"/>
            <a:ext cx="4882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3872831" y="3970197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610612" y="5496182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4950780"/>
            <a:ext cx="3359057" cy="1777925"/>
          </a:xfrm>
          <a:prstGeom prst="rect">
            <a:avLst/>
          </a:prstGeom>
        </p:spPr>
      </p:pic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946812" y="3223875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5" name="กล่องข้อความ 18">
            <a:hlinkClick r:id="rId12" action="ppaction://hlinksldjump"/>
          </p:cNvPr>
          <p:cNvSpPr txBox="1"/>
          <p:nvPr/>
        </p:nvSpPr>
        <p:spPr>
          <a:xfrm>
            <a:off x="8755549" y="1773530"/>
            <a:ext cx="2101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</a:t>
            </a:r>
          </a:p>
        </p:txBody>
      </p:sp>
      <p:sp>
        <p:nvSpPr>
          <p:cNvPr id="26" name="กล่องข้อความ 18">
            <a:hlinkClick r:id="rId13" action="ppaction://hlinksldjump"/>
          </p:cNvPr>
          <p:cNvSpPr txBox="1"/>
          <p:nvPr/>
        </p:nvSpPr>
        <p:spPr>
          <a:xfrm>
            <a:off x="946812" y="3977214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8" name="กล่องข้อความ 18">
            <a:hlinkClick r:id="rId14" action="ppaction://hlinksldjump"/>
          </p:cNvPr>
          <p:cNvSpPr txBox="1"/>
          <p:nvPr/>
        </p:nvSpPr>
        <p:spPr>
          <a:xfrm>
            <a:off x="8755549" y="3148684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grpSp>
        <p:nvGrpSpPr>
          <p:cNvPr id="4" name="กลุ่ม 3"/>
          <p:cNvGrpSpPr/>
          <p:nvPr/>
        </p:nvGrpSpPr>
        <p:grpSpPr>
          <a:xfrm>
            <a:off x="104385" y="317526"/>
            <a:ext cx="6707094" cy="1154895"/>
            <a:chOff x="1334095" y="2526869"/>
            <a:chExt cx="6707094" cy="1154895"/>
          </a:xfrm>
        </p:grpSpPr>
        <p:pic>
          <p:nvPicPr>
            <p:cNvPr id="3" name="รูปภาพ 2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1" name="กล่องข้อความ 18">
            <a:hlinkClick r:id="rId16" action="ppaction://hlinksldjump"/>
          </p:cNvPr>
          <p:cNvSpPr txBox="1"/>
          <p:nvPr/>
        </p:nvSpPr>
        <p:spPr>
          <a:xfrm>
            <a:off x="8755549" y="3901393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452100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5" y="5587538"/>
            <a:ext cx="725425" cy="66751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5671373" y="5705804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99" y="1515173"/>
            <a:ext cx="4961494" cy="372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83733" y="1231900"/>
            <a:ext cx="1158755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7" y="-21021"/>
            <a:ext cx="5513803" cy="1281905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4" name="แผนผังลำดับงาน: สิ้นสุด 13">
            <a:hlinkClick r:id="rId8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1895870" y="313052"/>
            <a:ext cx="3971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r>
              <a:rPr lang="th-TH" sz="3200" b="1" dirty="0" err="1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Crispy &amp; Chewy Yakisoba</a:t>
            </a:r>
            <a:endParaRPr lang="th-TH" sz="32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5" name="กลุ่ม 14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6" name="แผนผังลำดับงาน: สิ้นสุด 15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3" name="แผนผังลำดับงาน: สิ้นสุด 12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574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624" y="4714738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5085207" y="4759431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ถ้วยตวง + ช้อนตวง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261491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กลุ่ม 14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75" y="5349549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04673" y="546781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1618112"/>
            <a:ext cx="4716037" cy="3537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6706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631" y="5083756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43529" y="5202022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848303" y="145290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606" y="4693457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484260" y="4847740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537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24" y="4958587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207139" y="5112870"/>
            <a:ext cx="1077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</a:t>
            </a:r>
          </a:p>
        </p:txBody>
      </p:sp>
      <p:grpSp>
        <p:nvGrpSpPr>
          <p:cNvPr id="10" name="กลุ่ม 9"/>
          <p:cNvGrpSpPr/>
          <p:nvPr/>
        </p:nvGrpSpPr>
        <p:grpSpPr>
          <a:xfrm>
            <a:off x="164352" y="243239"/>
            <a:ext cx="6707094" cy="1154895"/>
            <a:chOff x="1334095" y="2526869"/>
            <a:chExt cx="6707094" cy="1154895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87031" y="716953"/>
            <a:ext cx="3464428" cy="4621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962697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694944" y="1130990"/>
            <a:ext cx="10899647" cy="5068642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5772141" y="2432078"/>
            <a:ext cx="35076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2	ช้อนโต๊ะ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5777805" y="5163556"/>
            <a:ext cx="35019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วูสเต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อร์ซอส 4	ช้อนโต๊ะ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5772144" y="3099763"/>
            <a:ext cx="35076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ซอสถั่วเหลือง 2	ช้อนโต๊ะ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5772143" y="3762419"/>
            <a:ext cx="35076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น้ำมันหอย	4 ช้อนโต๊ะ</a:t>
            </a: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5772142" y="4446817"/>
            <a:ext cx="40380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ซอสมะเขือเทศ	4	ช้อนโต๊ะ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9" action="ppaction://hlinksldjump"/>
          </p:cNvPr>
          <p:cNvSpPr/>
          <p:nvPr/>
        </p:nvSpPr>
        <p:spPr>
          <a:xfrm>
            <a:off x="882637" y="550670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วัตถุดิบ(ต่อ)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25" name="รูปภาพ 2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28" name="กล่องข้อความ 27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9" name="กล่องข้อความ 28"/>
          <p:cNvSpPr txBox="1"/>
          <p:nvPr/>
        </p:nvSpPr>
        <p:spPr>
          <a:xfrm>
            <a:off x="5929796" y="1606411"/>
            <a:ext cx="2404907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ยาก</a:t>
            </a:r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ิโ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ซบะซอส </a:t>
            </a:r>
          </a:p>
        </p:txBody>
      </p:sp>
      <p:sp>
        <p:nvSpPr>
          <p:cNvPr id="36" name="กล่องข้อความ 35">
            <a:hlinkClick r:id="rId11" action="ppaction://hlinksldjump"/>
          </p:cNvPr>
          <p:cNvSpPr txBox="1"/>
          <p:nvPr/>
        </p:nvSpPr>
        <p:spPr>
          <a:xfrm>
            <a:off x="1494140" y="2486441"/>
            <a:ext cx="2756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ขิงซอย	100	 กรัม</a:t>
            </a:r>
          </a:p>
        </p:txBody>
      </p:sp>
      <p:sp>
        <p:nvSpPr>
          <p:cNvPr id="37" name="กล่องข้อความ 36">
            <a:hlinkClick r:id="rId12" action="ppaction://hlinksldjump"/>
          </p:cNvPr>
          <p:cNvSpPr txBox="1"/>
          <p:nvPr/>
        </p:nvSpPr>
        <p:spPr>
          <a:xfrm>
            <a:off x="1494143" y="3154126"/>
            <a:ext cx="3670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น้ำส้มสายชูหมัก	 90	กรัม</a:t>
            </a:r>
          </a:p>
        </p:txBody>
      </p:sp>
      <p:sp>
        <p:nvSpPr>
          <p:cNvPr id="38" name="กล่องข้อความ 16">
            <a:hlinkClick r:id="rId13" action="ppaction://hlinksldjump"/>
          </p:cNvPr>
          <p:cNvSpPr txBox="1"/>
          <p:nvPr/>
        </p:nvSpPr>
        <p:spPr>
          <a:xfrm>
            <a:off x="1494142" y="3816782"/>
            <a:ext cx="27565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1	ช้อนชา 	</a:t>
            </a:r>
          </a:p>
        </p:txBody>
      </p:sp>
      <p:sp>
        <p:nvSpPr>
          <p:cNvPr id="39" name="กล่องข้อความ 38"/>
          <p:cNvSpPr txBox="1"/>
          <p:nvPr/>
        </p:nvSpPr>
        <p:spPr>
          <a:xfrm>
            <a:off x="1494140" y="1660774"/>
            <a:ext cx="2148280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ขิงดองญี่ปุ่น</a:t>
            </a:r>
          </a:p>
        </p:txBody>
      </p:sp>
      <p:sp>
        <p:nvSpPr>
          <p:cNvPr id="41" name="กล่องข้อความ 16">
            <a:hlinkClick r:id="rId14" action="ppaction://hlinksldjump"/>
          </p:cNvPr>
          <p:cNvSpPr txBox="1"/>
          <p:nvPr/>
        </p:nvSpPr>
        <p:spPr>
          <a:xfrm>
            <a:off x="1494141" y="4446817"/>
            <a:ext cx="36709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2	ช้อนโต๊ะ</a:t>
            </a:r>
          </a:p>
        </p:txBody>
      </p:sp>
    </p:spTree>
    <p:extLst>
      <p:ext uri="{BB962C8B-B14F-4D97-AF65-F5344CB8AC3E}">
        <p14:creationId xmlns:p14="http://schemas.microsoft.com/office/powerpoint/2010/main" val="242681657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34188" y="1130990"/>
            <a:ext cx="10523623" cy="50291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1" name="กล่องข้อความ 13">
            <a:hlinkClick r:id="rId3" action="ppaction://hlinksldjump"/>
          </p:cNvPr>
          <p:cNvSpPr txBox="1"/>
          <p:nvPr/>
        </p:nvSpPr>
        <p:spPr>
          <a:xfrm>
            <a:off x="2651209" y="2406830"/>
            <a:ext cx="2639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	30	กรัม</a:t>
            </a:r>
          </a:p>
        </p:txBody>
      </p:sp>
      <p:sp>
        <p:nvSpPr>
          <p:cNvPr id="22" name="กล่องข้อความ 22">
            <a:hlinkClick r:id="rId2" action="ppaction://hlinksldjump"/>
          </p:cNvPr>
          <p:cNvSpPr txBox="1"/>
          <p:nvPr/>
        </p:nvSpPr>
        <p:spPr>
          <a:xfrm>
            <a:off x="2655526" y="1759538"/>
            <a:ext cx="3355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  50  กรัม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31" name="กล่องข้อความ 30">
            <a:hlinkClick r:id="rId5" action="ppaction://hlinksldjump"/>
          </p:cNvPr>
          <p:cNvSpPr txBox="1"/>
          <p:nvPr/>
        </p:nvSpPr>
        <p:spPr>
          <a:xfrm>
            <a:off x="2661190" y="5037779"/>
            <a:ext cx="3733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หมูสามชั้นสไลด์	300	 กรัม</a:t>
            </a:r>
          </a:p>
        </p:txBody>
      </p:sp>
      <p:sp>
        <p:nvSpPr>
          <p:cNvPr id="34" name="กล่องข้อความ 16">
            <a:hlinkClick r:id="rId6" action="ppaction://hlinksldjump"/>
          </p:cNvPr>
          <p:cNvSpPr txBox="1"/>
          <p:nvPr/>
        </p:nvSpPr>
        <p:spPr>
          <a:xfrm>
            <a:off x="2661190" y="3057539"/>
            <a:ext cx="3733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 100  กรัม</a:t>
            </a:r>
          </a:p>
        </p:txBody>
      </p:sp>
      <p:sp>
        <p:nvSpPr>
          <p:cNvPr id="35" name="กล่องข้อความ 16">
            <a:hlinkClick r:id="rId7" action="ppaction://hlinksldjump"/>
          </p:cNvPr>
          <p:cNvSpPr txBox="1"/>
          <p:nvPr/>
        </p:nvSpPr>
        <p:spPr>
          <a:xfrm>
            <a:off x="2651208" y="3708248"/>
            <a:ext cx="3359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ต้นกระเทียมญี่ปุ่น 1	ต้น</a:t>
            </a:r>
          </a:p>
        </p:txBody>
      </p:sp>
      <p:sp>
        <p:nvSpPr>
          <p:cNvPr id="27" name="กล่องข้อความ 16">
            <a:hlinkClick r:id="rId8" action="ppaction://hlinksldjump"/>
          </p:cNvPr>
          <p:cNvSpPr txBox="1"/>
          <p:nvPr/>
        </p:nvSpPr>
        <p:spPr>
          <a:xfrm>
            <a:off x="2661190" y="4353830"/>
            <a:ext cx="27941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กะหล่ำปลี 50 กรัม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25" name="รูปภาพ 2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28" name="กล่องข้อความ 27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0" name="กล่องข้อความ 29"/>
          <p:cNvSpPr txBox="1"/>
          <p:nvPr/>
        </p:nvSpPr>
        <p:spPr>
          <a:xfrm>
            <a:off x="1041389" y="1429250"/>
            <a:ext cx="1341119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Soba</a:t>
            </a:r>
            <a:endParaRPr lang="th-TH" sz="28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กล่องข้อความ 13">
            <a:hlinkClick r:id="rId10" action="ppaction://hlinksldjump"/>
          </p:cNvPr>
          <p:cNvSpPr txBox="1"/>
          <p:nvPr/>
        </p:nvSpPr>
        <p:spPr>
          <a:xfrm>
            <a:off x="6555787" y="2452393"/>
            <a:ext cx="18516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sp>
        <p:nvSpPr>
          <p:cNvPr id="37" name="กล่องข้อความ 22">
            <a:hlinkClick r:id="rId11" action="ppaction://hlinksldjump"/>
          </p:cNvPr>
          <p:cNvSpPr txBox="1"/>
          <p:nvPr/>
        </p:nvSpPr>
        <p:spPr>
          <a:xfrm>
            <a:off x="6560105" y="1805101"/>
            <a:ext cx="26981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	 3	ต้น</a:t>
            </a:r>
          </a:p>
        </p:txBody>
      </p:sp>
      <p:sp>
        <p:nvSpPr>
          <p:cNvPr id="39" name="กล่องข้อความ 16">
            <a:hlinkClick r:id="rId12" action="ppaction://hlinksldjump"/>
          </p:cNvPr>
          <p:cNvSpPr txBox="1"/>
          <p:nvPr/>
        </p:nvSpPr>
        <p:spPr>
          <a:xfrm>
            <a:off x="6565768" y="3103102"/>
            <a:ext cx="22911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sp>
        <p:nvSpPr>
          <p:cNvPr id="41" name="กล่องข้อความ 16">
            <a:hlinkClick r:id="rId13" action="ppaction://hlinksldjump"/>
          </p:cNvPr>
          <p:cNvSpPr txBox="1"/>
          <p:nvPr/>
        </p:nvSpPr>
        <p:spPr>
          <a:xfrm>
            <a:off x="6555785" y="3753811"/>
            <a:ext cx="42773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เส้นยาก</a:t>
            </a:r>
            <a:r>
              <a:rPr lang="th-TH" sz="3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ิโ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ซบะ 450 กรัม</a:t>
            </a:r>
          </a:p>
        </p:txBody>
      </p:sp>
      <p:sp>
        <p:nvSpPr>
          <p:cNvPr id="42" name="กล่องข้อความ 16"/>
          <p:cNvSpPr txBox="1"/>
          <p:nvPr/>
        </p:nvSpPr>
        <p:spPr>
          <a:xfrm>
            <a:off x="6565768" y="4399393"/>
            <a:ext cx="3543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ยาก</a:t>
            </a:r>
            <a:r>
              <a:rPr lang="th-TH" sz="3000" b="1" dirty="0" err="1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ิโ</a:t>
            </a:r>
            <a:r>
              <a:rPr lang="th-TH" sz="30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ซบะซอส 6	 ช้อนโต๊ะ</a:t>
            </a:r>
          </a:p>
        </p:txBody>
      </p:sp>
      <p:sp>
        <p:nvSpPr>
          <p:cNvPr id="43" name="แผนผังลำดับงาน: สิ้นสุด 42">
            <a:hlinkClick r:id="rId14" action="ppaction://hlinksldjump"/>
          </p:cNvPr>
          <p:cNvSpPr/>
          <p:nvPr/>
        </p:nvSpPr>
        <p:spPr>
          <a:xfrm>
            <a:off x="882637" y="550670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วัตถุดิบ(ต่อ)</a:t>
            </a:r>
          </a:p>
        </p:txBody>
      </p:sp>
    </p:spTree>
    <p:extLst>
      <p:ext uri="{BB962C8B-B14F-4D97-AF65-F5344CB8AC3E}">
        <p14:creationId xmlns:p14="http://schemas.microsoft.com/office/powerpoint/2010/main" val="321843937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34188" y="1130990"/>
            <a:ext cx="10523623" cy="50291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1" name="กล่องข้อความ 13"/>
          <p:cNvSpPr txBox="1"/>
          <p:nvPr/>
        </p:nvSpPr>
        <p:spPr>
          <a:xfrm>
            <a:off x="3385611" y="3938261"/>
            <a:ext cx="2639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ขิงดองญี่ปุ่น</a:t>
            </a:r>
          </a:p>
        </p:txBody>
      </p:sp>
      <p:sp>
        <p:nvSpPr>
          <p:cNvPr id="22" name="กล่องข้อความ 22">
            <a:hlinkClick r:id="rId3" action="ppaction://hlinksldjump"/>
          </p:cNvPr>
          <p:cNvSpPr txBox="1"/>
          <p:nvPr/>
        </p:nvSpPr>
        <p:spPr>
          <a:xfrm>
            <a:off x="3385611" y="2590871"/>
            <a:ext cx="2481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ปลาโอแห้ง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5" action="ppaction://hlinksldjump"/>
          </p:cNvPr>
          <p:cNvSpPr/>
          <p:nvPr/>
        </p:nvSpPr>
        <p:spPr>
          <a:xfrm>
            <a:off x="984632" y="550670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4" name="กล่องข้อความ 16">
            <a:hlinkClick r:id="rId6" action="ppaction://hlinksldjump"/>
          </p:cNvPr>
          <p:cNvSpPr txBox="1"/>
          <p:nvPr/>
        </p:nvSpPr>
        <p:spPr>
          <a:xfrm>
            <a:off x="3391274" y="3261423"/>
            <a:ext cx="2476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ผงสาหร่ายแห้ง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25" name="รูปภาพ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28" name="กล่องข้อความ 27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0" name="กล่องข้อความ 29"/>
          <p:cNvSpPr txBox="1"/>
          <p:nvPr/>
        </p:nvSpPr>
        <p:spPr>
          <a:xfrm>
            <a:off x="3137274" y="1712677"/>
            <a:ext cx="1341119" cy="523220"/>
          </a:xfrm>
          <a:prstGeom prst="rect">
            <a:avLst/>
          </a:prstGeom>
          <a:solidFill>
            <a:srgbClr val="EAEAEA">
              <a:alpha val="78039"/>
            </a:srgbClr>
          </a:solidFill>
          <a:ln w="19050">
            <a:solidFill>
              <a:srgbClr val="D6009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ท๊</a:t>
            </a:r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อปปิ้ง</a:t>
            </a:r>
          </a:p>
        </p:txBody>
      </p:sp>
    </p:spTree>
    <p:extLst>
      <p:ext uri="{BB962C8B-B14F-4D97-AF65-F5344CB8AC3E}">
        <p14:creationId xmlns:p14="http://schemas.microsoft.com/office/powerpoint/2010/main" val="149502263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35" y="5278583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442495" y="5322773"/>
            <a:ext cx="1931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93" y="1345116"/>
            <a:ext cx="4649812" cy="3785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606867" y="515608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ซอสถั่วเหลือง	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76" y="5164249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72" y="1464204"/>
            <a:ext cx="4785454" cy="347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472565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968" y="5375957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31559" y="5367793"/>
            <a:ext cx="1494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น้ำมันหอย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079" y="1304197"/>
            <a:ext cx="5198935" cy="389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396500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11" y="5340923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01702" y="5332759"/>
            <a:ext cx="205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ซอสมะเขือเทศ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221" y="1315231"/>
            <a:ext cx="4342356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2168019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579502" y="5541522"/>
            <a:ext cx="1725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วูสเต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อร์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11" y="5549686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11111"/>
          <a:stretch/>
        </p:blipFill>
        <p:spPr>
          <a:xfrm>
            <a:off x="4073039" y="1606411"/>
            <a:ext cx="405672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7564355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751635" y="5209234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หัวหอมใหญ่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825" y="5209234"/>
            <a:ext cx="629456" cy="57920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24" y="1464204"/>
            <a:ext cx="6042350" cy="3694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395896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916735" y="5332759"/>
            <a:ext cx="1088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25" y="5332759"/>
            <a:ext cx="629456" cy="57920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810" y="1354515"/>
            <a:ext cx="7253178" cy="3960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6652593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77795" y="5332759"/>
            <a:ext cx="670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985" y="5332759"/>
            <a:ext cx="629456" cy="57920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26"/>
          <a:stretch/>
        </p:blipFill>
        <p:spPr>
          <a:xfrm>
            <a:off x="2722167" y="1395134"/>
            <a:ext cx="6758463" cy="375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7428330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239779" y="5130875"/>
            <a:ext cx="2398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ต้นกระเทียมญี่ปุ่น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873" y="5130875"/>
            <a:ext cx="629456" cy="57920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674" y="1331828"/>
            <a:ext cx="6761450" cy="361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3965546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27835" y="5167736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กะหล่ำปลี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025" y="5167736"/>
            <a:ext cx="629456" cy="57920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326" y="1426557"/>
            <a:ext cx="6362146" cy="3579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521544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460993" y="5292417"/>
            <a:ext cx="2177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หมูสามชั้นสไลด์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402" y="5300581"/>
            <a:ext cx="629456" cy="57920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r="8229"/>
          <a:stretch/>
        </p:blipFill>
        <p:spPr>
          <a:xfrm>
            <a:off x="2469199" y="1366634"/>
            <a:ext cx="7264400" cy="387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8777568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776226" y="5092812"/>
            <a:ext cx="1148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633" y="5113563"/>
            <a:ext cx="629456" cy="57920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4" b="18704"/>
          <a:stretch/>
        </p:blipFill>
        <p:spPr>
          <a:xfrm>
            <a:off x="2075499" y="1323605"/>
            <a:ext cx="8051800" cy="3477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8474746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611047" y="5514327"/>
            <a:ext cx="1348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น้ำมันพืช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57" y="5490340"/>
            <a:ext cx="629456" cy="57920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2" b="3448"/>
          <a:stretch/>
        </p:blipFill>
        <p:spPr>
          <a:xfrm>
            <a:off x="4275926" y="1267339"/>
            <a:ext cx="3335045" cy="4123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0033896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667784" y="5009594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193" y="5017758"/>
            <a:ext cx="629456" cy="57920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8"/>
          <a:stretch/>
        </p:blipFill>
        <p:spPr>
          <a:xfrm>
            <a:off x="3915513" y="1606411"/>
            <a:ext cx="4371772" cy="3025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0539603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388384" y="5306547"/>
            <a:ext cx="1858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เส้นยาก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ิโ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ซบะ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793" y="5314711"/>
            <a:ext cx="629456" cy="57920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3"/>
          <a:stretch/>
        </p:blipFill>
        <p:spPr>
          <a:xfrm rot="16200000">
            <a:off x="4136380" y="661182"/>
            <a:ext cx="3662394" cy="5226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5793332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696635" y="5424606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ยาก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ิโ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ซบะซอส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044" y="5432770"/>
            <a:ext cx="629456" cy="579205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179" y="1383671"/>
            <a:ext cx="5305682" cy="4203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9930418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631614" y="5308413"/>
            <a:ext cx="1560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ปลาโอแห้ง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23" y="5316577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" t="4445" r="4549" b="6852"/>
          <a:stretch/>
        </p:blipFill>
        <p:spPr>
          <a:xfrm>
            <a:off x="3470761" y="1460122"/>
            <a:ext cx="5261276" cy="369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2687109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415714" y="5171381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ผงสาหร่ายแห้ง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123" y="5179545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9" r="1722" b="6297"/>
          <a:stretch/>
        </p:blipFill>
        <p:spPr>
          <a:xfrm>
            <a:off x="3605743" y="1464203"/>
            <a:ext cx="5298930" cy="3715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0097535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730938" y="5246077"/>
            <a:ext cx="888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ขิงแก่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347" y="5254241"/>
            <a:ext cx="629456" cy="57920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771" y="1510906"/>
            <a:ext cx="4956053" cy="3402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8004370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197538" y="5332759"/>
            <a:ext cx="2202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น้ำส้มสายชูหมัก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47" y="5340923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638" y="1315231"/>
            <a:ext cx="3264554" cy="3868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695070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" name="กล่องข้อความ 12"/>
          <p:cNvSpPr txBox="1"/>
          <p:nvPr/>
        </p:nvSpPr>
        <p:spPr>
          <a:xfrm>
            <a:off x="5947108" y="5358158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17" y="5366322"/>
            <a:ext cx="629456" cy="57920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83" y="1273846"/>
            <a:ext cx="4624032" cy="4094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952218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123709"/>
            <a:ext cx="9791700" cy="5099291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67485" y="160336"/>
            <a:ext cx="6707094" cy="1154895"/>
            <a:chOff x="1334095" y="2526869"/>
            <a:chExt cx="6707094" cy="115489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848185" y="2818049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35" y="5278583"/>
            <a:ext cx="725425" cy="667513"/>
          </a:xfrm>
          <a:prstGeom prst="rect">
            <a:avLst/>
          </a:prstGeom>
        </p:spPr>
      </p:pic>
      <p:sp>
        <p:nvSpPr>
          <p:cNvPr id="21" name="กล่องข้อความ 20"/>
          <p:cNvSpPr txBox="1"/>
          <p:nvPr/>
        </p:nvSpPr>
        <p:spPr>
          <a:xfrm>
            <a:off x="5442495" y="5322773"/>
            <a:ext cx="1931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93" y="1345116"/>
            <a:ext cx="4649812" cy="3785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4903518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93700" y="1004272"/>
            <a:ext cx="11417299" cy="5696779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540835" y="2954254"/>
            <a:ext cx="106720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ตั้งหม้อส่วนผสมซอสทั้งหมดลงเคี่ยว พอให้เดือด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เตรียมผักล้างทำความสะอาด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หั่นสไลด์หัวหอมใหญ่และต้นกระเทียม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แครอทหั่นเส้น  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กะหล่ำปลี และเห็ดหั่นชิ้นพอดีคำ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ต้นหอมหั่นเป็นท่อน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หมูสามชั้นหั่นเป็นเส้นประมาณ 1.5 ซม.</a:t>
            </a:r>
          </a:p>
          <a:p>
            <a:pPr algn="thaiDist"/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นำเส้นยาก</a:t>
            </a:r>
            <a:r>
              <a:rPr lang="th-TH" sz="27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ิโ</a:t>
            </a:r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ซบะมาขยี้ให้แตกตัว และล้างน้ำเอาแป้งออก พักให้สะเด็ดนั้น</a:t>
            </a:r>
          </a:p>
        </p:txBody>
      </p:sp>
      <p:grpSp>
        <p:nvGrpSpPr>
          <p:cNvPr id="8" name="กลุ่ม 7"/>
          <p:cNvGrpSpPr/>
          <p:nvPr/>
        </p:nvGrpSpPr>
        <p:grpSpPr>
          <a:xfrm>
            <a:off x="110515" y="40660"/>
            <a:ext cx="6741790" cy="1154895"/>
            <a:chOff x="1334095" y="2526869"/>
            <a:chExt cx="6741790" cy="1154895"/>
          </a:xfrm>
        </p:grpSpPr>
        <p:pic>
          <p:nvPicPr>
            <p:cNvPr id="9" name="รูปภาพ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0" name="กล่องข้อความ 9"/>
            <p:cNvSpPr txBox="1"/>
            <p:nvPr/>
          </p:nvSpPr>
          <p:spPr>
            <a:xfrm>
              <a:off x="2882881" y="2847585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เตรียมวัตถุดิบ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2" name="สี่เหลี่ยมผืนผ้า 11"/>
          <p:cNvSpPr/>
          <p:nvPr/>
        </p:nvSpPr>
        <p:spPr>
          <a:xfrm>
            <a:off x="841775" y="1561792"/>
            <a:ext cx="107939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นำน้ำตาลทราย เกลือ  ผสมน้ำส้มสายชูบ๊วยตั้งไฟให้น้ำตาลละลาย เคี่ยวจนข้นหนืดเล็กน้อย พักไว้ให้เย็น</a:t>
            </a:r>
          </a:p>
          <a:p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นำขิงซอยใส่ในน้ำตาลเคี่ยวน้ำส้มสายชู ดองไว้ข้ามคืน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841775" y="1124492"/>
            <a:ext cx="21184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วิธีทำขิงดอง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809453" y="2511884"/>
            <a:ext cx="6042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Crispy &amp; Chewy Yakisoba</a:t>
            </a:r>
            <a:endParaRPr lang="th-TH" sz="28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8298873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28650" y="1315231"/>
            <a:ext cx="10934700" cy="3963513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12"/>
          <p:cNvSpPr txBox="1"/>
          <p:nvPr/>
        </p:nvSpPr>
        <p:spPr>
          <a:xfrm>
            <a:off x="1039247" y="2019714"/>
            <a:ext cx="101135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ตั้งกระทะ ใส่น้ำมันพืช แล้วนำหมูสามชั้นผัดให้สุก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ใส่หัวหอมใหญ่ แครอท ต้นกระเทียมและกะหล่ำปลีลงไปผัด พอให้สุก ใส่เห็ด และต้นหอม ปรุงด้วยพริกไทยดำ ผัดให้สุก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นำเส้นยาก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ิโ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ซบะลงผัด ราดซอสลงคลุกให้ทั่ว ผัดจนกว่าเส้นจะสุก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ตักใส่จาน โรยหน้าด้วย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ท๊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อปปิ้ง</a:t>
            </a:r>
          </a:p>
        </p:txBody>
      </p:sp>
      <p:grpSp>
        <p:nvGrpSpPr>
          <p:cNvPr id="8" name="กลุ่ม 7"/>
          <p:cNvGrpSpPr/>
          <p:nvPr/>
        </p:nvGrpSpPr>
        <p:grpSpPr>
          <a:xfrm>
            <a:off x="67485" y="160336"/>
            <a:ext cx="6961094" cy="1154895"/>
            <a:chOff x="1334095" y="2526869"/>
            <a:chExt cx="6961094" cy="1154895"/>
          </a:xfrm>
        </p:grpSpPr>
        <p:pic>
          <p:nvPicPr>
            <p:cNvPr id="9" name="รูปภาพ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5" y="2526869"/>
              <a:ext cx="6128250" cy="1154895"/>
            </a:xfrm>
            <a:prstGeom prst="rect">
              <a:avLst/>
            </a:prstGeom>
          </p:spPr>
        </p:pic>
        <p:sp>
          <p:nvSpPr>
            <p:cNvPr id="10" name="กล่องข้อความ 9"/>
            <p:cNvSpPr txBox="1"/>
            <p:nvPr/>
          </p:nvSpPr>
          <p:spPr>
            <a:xfrm>
              <a:off x="3102185" y="2847585"/>
              <a:ext cx="5193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Crispy &amp; Chewy Yakisoba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3010281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5060</TotalTime>
  <Words>824</Words>
  <Application>Microsoft Office PowerPoint</Application>
  <PresentationFormat>แบบจอกว้าง</PresentationFormat>
  <Paragraphs>172</Paragraphs>
  <Slides>41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41</vt:i4>
      </vt:variant>
    </vt:vector>
  </HeadingPairs>
  <TitlesOfParts>
    <vt:vector size="48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Taronoi Vivy</cp:lastModifiedBy>
  <cp:revision>1253</cp:revision>
  <dcterms:created xsi:type="dcterms:W3CDTF">2020-12-22T03:05:05Z</dcterms:created>
  <dcterms:modified xsi:type="dcterms:W3CDTF">2021-12-22T01:52:32Z</dcterms:modified>
</cp:coreProperties>
</file>