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26" r:id="rId3"/>
    <p:sldId id="534" r:id="rId4"/>
    <p:sldId id="557" r:id="rId5"/>
    <p:sldId id="559" r:id="rId6"/>
    <p:sldId id="592" r:id="rId7"/>
    <p:sldId id="562" r:id="rId8"/>
    <p:sldId id="563" r:id="rId9"/>
    <p:sldId id="564" r:id="rId10"/>
    <p:sldId id="565" r:id="rId11"/>
    <p:sldId id="567" r:id="rId12"/>
    <p:sldId id="569" r:id="rId13"/>
    <p:sldId id="568" r:id="rId14"/>
    <p:sldId id="607" r:id="rId15"/>
    <p:sldId id="608" r:id="rId16"/>
    <p:sldId id="632" r:id="rId17"/>
    <p:sldId id="547" r:id="rId18"/>
    <p:sldId id="504" r:id="rId19"/>
    <p:sldId id="610" r:id="rId20"/>
    <p:sldId id="627" r:id="rId21"/>
    <p:sldId id="611" r:id="rId22"/>
    <p:sldId id="612" r:id="rId23"/>
    <p:sldId id="613" r:id="rId24"/>
    <p:sldId id="615" r:id="rId25"/>
    <p:sldId id="614" r:id="rId26"/>
    <p:sldId id="629" r:id="rId27"/>
    <p:sldId id="616" r:id="rId28"/>
    <p:sldId id="630" r:id="rId29"/>
    <p:sldId id="545" r:id="rId30"/>
    <p:sldId id="624" r:id="rId31"/>
    <p:sldId id="631" r:id="rId32"/>
    <p:sldId id="257" r:id="rId33"/>
    <p:sldId id="258" r:id="rId34"/>
    <p:sldId id="261" r:id="rId35"/>
    <p:sldId id="259" r:id="rId36"/>
    <p:sldId id="262" r:id="rId37"/>
    <p:sldId id="273" r:id="rId38"/>
    <p:sldId id="260" r:id="rId39"/>
    <p:sldId id="263" r:id="rId40"/>
    <p:sldId id="264" r:id="rId41"/>
    <p:sldId id="265" r:id="rId42"/>
    <p:sldId id="266" r:id="rId43"/>
    <p:sldId id="267" r:id="rId44"/>
    <p:sldId id="268" r:id="rId45"/>
    <p:sldId id="269" r:id="rId46"/>
    <p:sldId id="272" r:id="rId47"/>
    <p:sldId id="274" r:id="rId48"/>
    <p:sldId id="271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D60093"/>
    <a:srgbClr val="0000CC"/>
    <a:srgbClr val="8D1774"/>
    <a:srgbClr val="FAA4EA"/>
    <a:srgbClr val="F664DA"/>
    <a:srgbClr val="000076"/>
    <a:srgbClr val="000099"/>
    <a:srgbClr val="990033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1" autoAdjust="0"/>
    <p:restoredTop sz="94660"/>
  </p:normalViewPr>
  <p:slideViewPr>
    <p:cSldViewPr snapToGrid="0">
      <p:cViewPr varScale="1">
        <p:scale>
          <a:sx n="90" d="100"/>
          <a:sy n="90" d="100"/>
        </p:scale>
        <p:origin x="3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2:55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15572 6269 255 0,'9'69'0'15,"82"77"0"-15,-18-41 0 16,-73-105 0-16,-77 33 0 16,-4 45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09:31:37.8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4949 6571 255 0,'101'14'0'0</inkml:trace>
  <inkml:trace contextRef="#ctx0" brushRef="#br0" timeOffset="38111.38">6850 7793 255 0,'-52'6'0'0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12" Type="http://schemas.openxmlformats.org/officeDocument/2006/relationships/slide" Target="slide6.xml"/><Relationship Id="rId2" Type="http://schemas.openxmlformats.org/officeDocument/2006/relationships/slide" Target="slide8.xml"/><Relationship Id="rId16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image" Target="../media/image10.png"/><Relationship Id="rId5" Type="http://schemas.openxmlformats.org/officeDocument/2006/relationships/slide" Target="slide7.xml"/><Relationship Id="rId15" Type="http://schemas.openxmlformats.org/officeDocument/2006/relationships/slide" Target="slide16.xml"/><Relationship Id="rId10" Type="http://schemas.openxmlformats.org/officeDocument/2006/relationships/slide" Target="slide17.xml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5.jpg"/><Relationship Id="rId7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slide" Target="slide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slide" Target="slide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slide" Target="slide3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30.jp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slide" Target="slide25.xml"/><Relationship Id="rId3" Type="http://schemas.openxmlformats.org/officeDocument/2006/relationships/slide" Target="slide18.xml"/><Relationship Id="rId7" Type="http://schemas.openxmlformats.org/officeDocument/2006/relationships/slide" Target="slide21.xml"/><Relationship Id="rId12" Type="http://schemas.openxmlformats.org/officeDocument/2006/relationships/slide" Target="slide28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11" Type="http://schemas.openxmlformats.org/officeDocument/2006/relationships/slide" Target="slide29.xml"/><Relationship Id="rId5" Type="http://schemas.openxmlformats.org/officeDocument/2006/relationships/slide" Target="slide19.xml"/><Relationship Id="rId15" Type="http://schemas.openxmlformats.org/officeDocument/2006/relationships/slide" Target="slide27.xml"/><Relationship Id="rId10" Type="http://schemas.openxmlformats.org/officeDocument/2006/relationships/image" Target="../media/image10.png"/><Relationship Id="rId4" Type="http://schemas.openxmlformats.org/officeDocument/2006/relationships/slide" Target="slide22.xml"/><Relationship Id="rId9" Type="http://schemas.openxmlformats.org/officeDocument/2006/relationships/image" Target="../media/image11.png"/><Relationship Id="rId14" Type="http://schemas.openxmlformats.org/officeDocument/2006/relationships/slide" Target="slide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7.jp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1.jp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37.xml"/><Relationship Id="rId7" Type="http://schemas.openxmlformats.org/officeDocument/2006/relationships/slide" Target="slide38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36.xml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slide" Target="slid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slide" Target="slide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12.png"/><Relationship Id="rId4" Type="http://schemas.openxmlformats.org/officeDocument/2006/relationships/slide" Target="slide3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2.png"/><Relationship Id="rId4" Type="http://schemas.openxmlformats.org/officeDocument/2006/relationships/slide" Target="slide3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openxmlformats.org/officeDocument/2006/relationships/slide" Target="slide40.xml"/><Relationship Id="rId3" Type="http://schemas.openxmlformats.org/officeDocument/2006/relationships/slide" Target="slide45.xml"/><Relationship Id="rId7" Type="http://schemas.openxmlformats.org/officeDocument/2006/relationships/slide" Target="slide46.xml"/><Relationship Id="rId12" Type="http://schemas.openxmlformats.org/officeDocument/2006/relationships/slide" Target="slide39.xml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3.xml"/><Relationship Id="rId11" Type="http://schemas.openxmlformats.org/officeDocument/2006/relationships/slide" Target="slide48.xml"/><Relationship Id="rId5" Type="http://schemas.openxmlformats.org/officeDocument/2006/relationships/slide" Target="slide47.xml"/><Relationship Id="rId15" Type="http://schemas.openxmlformats.org/officeDocument/2006/relationships/image" Target="../media/image21.emf"/><Relationship Id="rId10" Type="http://schemas.openxmlformats.org/officeDocument/2006/relationships/image" Target="../media/image10.png"/><Relationship Id="rId4" Type="http://schemas.openxmlformats.org/officeDocument/2006/relationships/slide" Target="slide42.xml"/><Relationship Id="rId9" Type="http://schemas.openxmlformats.org/officeDocument/2006/relationships/image" Target="../media/image11.png"/><Relationship Id="rId14" Type="http://schemas.openxmlformats.org/officeDocument/2006/relationships/customXml" Target="../ink/ink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605920" y="2256840"/>
              <a:ext cx="62640" cy="15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01600" y="2252520"/>
                <a:ext cx="71280" cy="1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2" y="609600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8893113" y="6350040"/>
            <a:ext cx="272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[72] </a:t>
            </a:r>
            <a:r>
              <a:rPr lang="th-TH" sz="21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22/02/64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633444" y="3199075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8D17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56" y="1882783"/>
            <a:ext cx="4034589" cy="4432559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155" y="4521612"/>
            <a:ext cx="6964562" cy="1806884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672661" y="5721593"/>
            <a:ext cx="3463009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คุณชัชชษา อู่พิชิต (เชฟนุ้ย)</a:t>
            </a:r>
          </a:p>
        </p:txBody>
      </p:sp>
      <p:sp>
        <p:nvSpPr>
          <p:cNvPr id="12" name="กล่องข้อความ 11">
            <a:hlinkClick r:id="rId4" action="ppaction://hlinksldjump"/>
          </p:cNvPr>
          <p:cNvSpPr txBox="1"/>
          <p:nvPr/>
        </p:nvSpPr>
        <p:spPr>
          <a:xfrm>
            <a:off x="5641451" y="4097190"/>
            <a:ext cx="2684080" cy="7848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32625" y="5579841"/>
            <a:ext cx="2414842" cy="127815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817" y="945474"/>
            <a:ext cx="3596952" cy="22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45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95300" y="1299860"/>
            <a:ext cx="11201399" cy="495772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3872831" y="3195969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</a:t>
            </a:r>
            <a:r>
              <a:rPr lang="en-US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947641" y="1729279"/>
            <a:ext cx="2121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947641" y="2460362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4" name="กล่องข้อความ 18">
            <a:hlinkClick r:id="rId5" action="ppaction://hlinksldjump"/>
          </p:cNvPr>
          <p:cNvSpPr txBox="1"/>
          <p:nvPr/>
        </p:nvSpPr>
        <p:spPr>
          <a:xfrm>
            <a:off x="3872831" y="2482653"/>
            <a:ext cx="345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พายซิลิโคน</a:t>
            </a:r>
          </a:p>
        </p:txBody>
      </p:sp>
      <p:sp>
        <p:nvSpPr>
          <p:cNvPr id="18" name="กล่องข้อความ 18">
            <a:hlinkClick r:id="rId6" action="ppaction://hlinksldjump"/>
          </p:cNvPr>
          <p:cNvSpPr txBox="1"/>
          <p:nvPr/>
        </p:nvSpPr>
        <p:spPr>
          <a:xfrm>
            <a:off x="8755549" y="2450809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3872831" y="1773531"/>
            <a:ext cx="4882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 + ถ้วยตวง ช้อนตวง</a:t>
            </a: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3872831" y="3970197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grpSp>
        <p:nvGrpSpPr>
          <p:cNvPr id="8" name="กลุ่ม 7"/>
          <p:cNvGrpSpPr/>
          <p:nvPr/>
        </p:nvGrpSpPr>
        <p:grpSpPr>
          <a:xfrm>
            <a:off x="223062" y="-21021"/>
            <a:ext cx="5513803" cy="1281905"/>
            <a:chOff x="223062" y="-21021"/>
            <a:chExt cx="5513803" cy="128190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3" name="กล่องข้อความ 2"/>
            <p:cNvSpPr txBox="1"/>
            <p:nvPr/>
          </p:nvSpPr>
          <p:spPr>
            <a:xfrm>
              <a:off x="1687358" y="316118"/>
              <a:ext cx="3971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  <p:sp>
        <p:nvSpPr>
          <p:cNvPr id="6" name="แผนผังลำดับงาน: สิ้นสุด 5">
            <a:hlinkClick r:id="rId10" action="ppaction://hlinksldjump"/>
          </p:cNvPr>
          <p:cNvSpPr/>
          <p:nvPr/>
        </p:nvSpPr>
        <p:spPr>
          <a:xfrm>
            <a:off x="610612" y="5496182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730" y="4950780"/>
            <a:ext cx="3359057" cy="1777925"/>
          </a:xfrm>
          <a:prstGeom prst="rect">
            <a:avLst/>
          </a:prstGeom>
        </p:spPr>
      </p:pic>
      <p:sp>
        <p:nvSpPr>
          <p:cNvPr id="22" name="กล่องข้อความ 21">
            <a:hlinkClick r:id="rId12" action="ppaction://hlinksldjump"/>
          </p:cNvPr>
          <p:cNvSpPr txBox="1"/>
          <p:nvPr/>
        </p:nvSpPr>
        <p:spPr>
          <a:xfrm>
            <a:off x="946812" y="3223875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25" name="กล่องข้อความ 18">
            <a:hlinkClick r:id="rId13" action="ppaction://hlinksldjump"/>
          </p:cNvPr>
          <p:cNvSpPr txBox="1"/>
          <p:nvPr/>
        </p:nvSpPr>
        <p:spPr>
          <a:xfrm>
            <a:off x="8755549" y="1773530"/>
            <a:ext cx="2101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</a:t>
            </a:r>
          </a:p>
        </p:txBody>
      </p:sp>
      <p:sp>
        <p:nvSpPr>
          <p:cNvPr id="26" name="กล่องข้อความ 18">
            <a:hlinkClick r:id="rId14" action="ppaction://hlinksldjump"/>
          </p:cNvPr>
          <p:cNvSpPr txBox="1"/>
          <p:nvPr/>
        </p:nvSpPr>
        <p:spPr>
          <a:xfrm>
            <a:off x="946812" y="3977214"/>
            <a:ext cx="28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sp>
        <p:nvSpPr>
          <p:cNvPr id="27" name="กล่องข้อความ 18">
            <a:hlinkClick r:id="rId15" action="ppaction://hlinksldjump"/>
          </p:cNvPr>
          <p:cNvSpPr txBox="1"/>
          <p:nvPr/>
        </p:nvSpPr>
        <p:spPr>
          <a:xfrm>
            <a:off x="8755548" y="3205280"/>
            <a:ext cx="3207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พิมพ์สี่เหลี่ยม 9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x9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กล่องข้อความ 18">
            <a:hlinkClick r:id="rId16" action="ppaction://hlinksldjump"/>
          </p:cNvPr>
          <p:cNvSpPr txBox="1"/>
          <p:nvPr/>
        </p:nvSpPr>
        <p:spPr>
          <a:xfrm>
            <a:off x="8755547" y="3942907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175" y="5587538"/>
            <a:ext cx="725425" cy="667513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5671373" y="5705804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899" y="1515173"/>
            <a:ext cx="4961494" cy="372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383733" y="1231900"/>
            <a:ext cx="1158755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67134" y="231691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4" name="แผนผังลำดับงาน: สิ้นสุด 13">
            <a:hlinkClick r:id="rId8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8" name="แผนผังลำดับงาน: สิ้นสุด 17">
            <a:hlinkClick r:id="rId7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80864"/>
            <a:ext cx="10452100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9" y="5093579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68787" y="5211845"/>
            <a:ext cx="3369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 + พายซิลิโคน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81" y="1763231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12" y="1778613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6" name="แผนผังลำดับงาน: สิ้นสุด 15">
            <a:hlinkClick r:id="rId7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7" name="กล่องข้อความ 16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1788248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7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03" y="5021274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949001" y="5139540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ที่คีบ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3" name="แผนผังลำดับงาน: สิ้นสุด 12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  <p:pic>
        <p:nvPicPr>
          <p:cNvPr id="26" name="รูปภาพ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10" y="1901893"/>
            <a:ext cx="3463242" cy="25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574" y="1843367"/>
            <a:ext cx="3523621" cy="2642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624" y="4714738"/>
            <a:ext cx="725425" cy="667513"/>
          </a:xfrm>
          <a:prstGeom prst="rect">
            <a:avLst/>
          </a:prstGeom>
        </p:spPr>
      </p:pic>
      <p:sp>
        <p:nvSpPr>
          <p:cNvPr id="29" name="กล่องข้อความ 28"/>
          <p:cNvSpPr txBox="1"/>
          <p:nvPr/>
        </p:nvSpPr>
        <p:spPr>
          <a:xfrm>
            <a:off x="5085207" y="4759431"/>
            <a:ext cx="2895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ถ้วยตวง + ช้อนตวง</a:t>
            </a:r>
          </a:p>
        </p:txBody>
      </p:sp>
      <p:pic>
        <p:nvPicPr>
          <p:cNvPr id="30" name="รูปภาพ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78" y="4714738"/>
            <a:ext cx="725425" cy="667513"/>
          </a:xfrm>
          <a:prstGeom prst="rect">
            <a:avLst/>
          </a:prstGeom>
        </p:spPr>
      </p:pic>
      <p:sp>
        <p:nvSpPr>
          <p:cNvPr id="31" name="กล่องข้อความ 30"/>
          <p:cNvSpPr txBox="1"/>
          <p:nvPr/>
        </p:nvSpPr>
        <p:spPr>
          <a:xfrm>
            <a:off x="1645361" y="4821760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32" name="รูปภาพ 3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261491" y="1853937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0451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775" y="5349549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04673" y="5467815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กระชอน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1618112"/>
            <a:ext cx="4716037" cy="3537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230267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631" y="5083756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43529" y="5202022"/>
            <a:ext cx="1572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ตะกร้อมือ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18544" r="7517" b="22912"/>
          <a:stretch/>
        </p:blipFill>
        <p:spPr>
          <a:xfrm>
            <a:off x="2848303" y="1452902"/>
            <a:ext cx="6169573" cy="3291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613464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329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20" name="แผนผังลำดับงาน: สิ้นสุด 19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606" y="4693457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484260" y="4847740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537" y="18803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sp>
        <p:nvSpPr>
          <p:cNvPr id="16" name="แผนผังลำดับงาน: สิ้นสุด 15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24" y="4958587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207139" y="5112870"/>
            <a:ext cx="1077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124" y="1825865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62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sp>
        <p:nvSpPr>
          <p:cNvPr id="16" name="แผนผังลำดับงาน: สิ้นสุด 15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24" y="5166910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207139" y="5321193"/>
            <a:ext cx="2218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พิมพ์สี่เหลี่ยม 9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x9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r="9062"/>
          <a:stretch/>
        </p:blipFill>
        <p:spPr>
          <a:xfrm rot="16200000">
            <a:off x="4327635" y="521935"/>
            <a:ext cx="3473765" cy="5383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4314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834188" y="1130990"/>
            <a:ext cx="10523623" cy="50291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869007" y="1732779"/>
            <a:ext cx="35076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กุ้งขาว 8 ตัว (100 กรัม)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874672" y="4464257"/>
            <a:ext cx="27693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แป้งสาลี 40 กรัม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1869010" y="2400464"/>
            <a:ext cx="31040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หัวหอมใหญ่ 80 กรัม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1869009" y="3063120"/>
            <a:ext cx="35076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เห็ดแชม</a:t>
            </a: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ปิญ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 4 ดอก</a:t>
            </a:r>
          </a:p>
        </p:txBody>
      </p:sp>
      <p:sp>
        <p:nvSpPr>
          <p:cNvPr id="33" name="กล่องข้อความ 16">
            <a:hlinkClick r:id="rId7" action="ppaction://hlinksldjump"/>
          </p:cNvPr>
          <p:cNvSpPr txBox="1"/>
          <p:nvPr/>
        </p:nvSpPr>
        <p:spPr>
          <a:xfrm>
            <a:off x="1869008" y="3747518"/>
            <a:ext cx="22858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 30 กรัม</a:t>
            </a:r>
          </a:p>
        </p:txBody>
      </p:sp>
      <p:sp>
        <p:nvSpPr>
          <p:cNvPr id="21" name="กล่องข้อความ 13">
            <a:hlinkClick r:id="rId8" action="ppaction://hlinksldjump"/>
          </p:cNvPr>
          <p:cNvSpPr txBox="1"/>
          <p:nvPr/>
        </p:nvSpPr>
        <p:spPr>
          <a:xfrm>
            <a:off x="6570128" y="2423865"/>
            <a:ext cx="23011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1 ฟอง</a:t>
            </a:r>
          </a:p>
        </p:txBody>
      </p:sp>
      <p:sp>
        <p:nvSpPr>
          <p:cNvPr id="22" name="กล่องข้อความ 22">
            <a:hlinkClick r:id="rId2" action="ppaction://hlinksldjump"/>
          </p:cNvPr>
          <p:cNvSpPr txBox="1"/>
          <p:nvPr/>
        </p:nvSpPr>
        <p:spPr>
          <a:xfrm>
            <a:off x="6574445" y="1776573"/>
            <a:ext cx="33556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นมวัวสด 300 มิลลิลิตร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82" y="-30548"/>
            <a:ext cx="5211348" cy="1161539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1869008" y="303547"/>
            <a:ext cx="3507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6" name="แผนผังลำดับงาน: สิ้นสุด 25">
            <a:hlinkClick r:id="rId11" action="ppaction://hlinksldjump"/>
          </p:cNvPr>
          <p:cNvSpPr/>
          <p:nvPr/>
        </p:nvSpPr>
        <p:spPr>
          <a:xfrm>
            <a:off x="890039" y="5575026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31" name="กล่องข้อความ 30">
            <a:hlinkClick r:id="rId12" action="ppaction://hlinksldjump"/>
          </p:cNvPr>
          <p:cNvSpPr txBox="1"/>
          <p:nvPr/>
        </p:nvSpPr>
        <p:spPr>
          <a:xfrm>
            <a:off x="6580109" y="5054814"/>
            <a:ext cx="19382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</a:t>
            </a:r>
          </a:p>
        </p:txBody>
      </p:sp>
      <p:sp>
        <p:nvSpPr>
          <p:cNvPr id="34" name="กล่องข้อความ 16">
            <a:hlinkClick r:id="rId13" action="ppaction://hlinksldjump"/>
          </p:cNvPr>
          <p:cNvSpPr txBox="1"/>
          <p:nvPr/>
        </p:nvSpPr>
        <p:spPr>
          <a:xfrm>
            <a:off x="6580109" y="3074574"/>
            <a:ext cx="22911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เกล็ดขนมปัง</a:t>
            </a:r>
          </a:p>
        </p:txBody>
      </p:sp>
      <p:sp>
        <p:nvSpPr>
          <p:cNvPr id="35" name="กล่องข้อความ 16">
            <a:hlinkClick r:id="rId14" action="ppaction://hlinksldjump"/>
          </p:cNvPr>
          <p:cNvSpPr txBox="1"/>
          <p:nvPr/>
        </p:nvSpPr>
        <p:spPr>
          <a:xfrm>
            <a:off x="6570126" y="3725283"/>
            <a:ext cx="16804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เกลือป่น</a:t>
            </a:r>
          </a:p>
        </p:txBody>
      </p:sp>
      <p:sp>
        <p:nvSpPr>
          <p:cNvPr id="27" name="กล่องข้อความ 16">
            <a:hlinkClick r:id="rId15" action="ppaction://hlinksldjump"/>
          </p:cNvPr>
          <p:cNvSpPr txBox="1"/>
          <p:nvPr/>
        </p:nvSpPr>
        <p:spPr>
          <a:xfrm>
            <a:off x="6580109" y="4370865"/>
            <a:ext cx="19382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</a:p>
        </p:txBody>
      </p:sp>
    </p:spTree>
    <p:extLst>
      <p:ext uri="{BB962C8B-B14F-4D97-AF65-F5344CB8AC3E}">
        <p14:creationId xmlns:p14="http://schemas.microsoft.com/office/powerpoint/2010/main" val="3218439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6130533" y="5009594"/>
            <a:ext cx="1035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กุ้งขาว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942" y="5017758"/>
            <a:ext cx="629456" cy="579205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01" y="-28217"/>
            <a:ext cx="5211348" cy="1161539"/>
          </a:xfrm>
          <a:prstGeom prst="rect">
            <a:avLst/>
          </a:prstGeom>
        </p:spPr>
      </p:pic>
      <p:sp>
        <p:nvSpPr>
          <p:cNvPr id="21" name="กล่องข้อความ 20"/>
          <p:cNvSpPr txBox="1"/>
          <p:nvPr/>
        </p:nvSpPr>
        <p:spPr>
          <a:xfrm>
            <a:off x="2152787" y="274348"/>
            <a:ext cx="3507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วัตถุดิบการทำ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44"/>
          <a:stretch/>
        </p:blipFill>
        <p:spPr>
          <a:xfrm>
            <a:off x="1944557" y="1515303"/>
            <a:ext cx="8313683" cy="3359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5689583" y="5193867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หัวหอมใหญ่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992" y="5202031"/>
            <a:ext cx="629456" cy="579205"/>
          </a:xfrm>
          <a:prstGeom prst="rect">
            <a:avLst/>
          </a:prstGeom>
        </p:spPr>
      </p:pic>
      <p:grpSp>
        <p:nvGrpSpPr>
          <p:cNvPr id="2" name="กลุ่ม 1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  <p:pic>
        <p:nvPicPr>
          <p:cNvPr id="5" name="รูปภาพ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193" y="1461416"/>
            <a:ext cx="5850412" cy="357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4725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968" y="5375957"/>
            <a:ext cx="629456" cy="579205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31559" y="5367793"/>
            <a:ext cx="2032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เห็ดแชม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ปิญ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8" name="กลุ่ม 17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" t="5058" r="1631" b="8505"/>
          <a:stretch/>
        </p:blipFill>
        <p:spPr>
          <a:xfrm>
            <a:off x="3339704" y="1431025"/>
            <a:ext cx="5523389" cy="3744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3965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111" y="5050649"/>
            <a:ext cx="629456" cy="579205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6036702" y="5042485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9"/>
          <a:stretch/>
        </p:blipFill>
        <p:spPr>
          <a:xfrm>
            <a:off x="3384331" y="1674392"/>
            <a:ext cx="4999125" cy="3181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" name="กลุ่ม 18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2168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579502" y="5541522"/>
            <a:ext cx="1244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แป้งสาลี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911" y="5549686"/>
            <a:ext cx="629456" cy="579205"/>
          </a:xfrm>
          <a:prstGeom prst="rect">
            <a:avLst/>
          </a:prstGeom>
        </p:spPr>
      </p:pic>
      <p:grpSp>
        <p:nvGrpSpPr>
          <p:cNvPr id="19" name="กลุ่ม 18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991" y="1273311"/>
            <a:ext cx="5225274" cy="4187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7564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27835" y="5167736"/>
            <a:ext cx="1298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นมวัวสด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025" y="5167736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2" b="39465"/>
          <a:stretch/>
        </p:blipFill>
        <p:spPr>
          <a:xfrm>
            <a:off x="3225703" y="1353276"/>
            <a:ext cx="5908759" cy="3594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395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94230" y="4885747"/>
            <a:ext cx="896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39" y="4893911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0"/>
          <a:stretch/>
        </p:blipFill>
        <p:spPr>
          <a:xfrm>
            <a:off x="4018826" y="1576680"/>
            <a:ext cx="4165146" cy="3176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8777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446026" y="5303045"/>
            <a:ext cx="1771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เกล็ดขนมปัง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435" y="5311209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" t="3985" b="8352"/>
          <a:stretch/>
        </p:blipFill>
        <p:spPr>
          <a:xfrm>
            <a:off x="3636795" y="1435887"/>
            <a:ext cx="4865493" cy="3843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8474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943448" y="5162614"/>
            <a:ext cx="1233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เกลือป่น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857" y="5170778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097" y="1579602"/>
            <a:ext cx="3896703" cy="3450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0271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972584" y="5036025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93" y="5044189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8"/>
          <a:stretch/>
        </p:blipFill>
        <p:spPr>
          <a:xfrm>
            <a:off x="3915513" y="1747447"/>
            <a:ext cx="4371772" cy="3025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7180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611047" y="5514327"/>
            <a:ext cx="1348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757" y="5490340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ครีมโคร็อกเกะ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2" b="3448"/>
          <a:stretch/>
        </p:blipFill>
        <p:spPr>
          <a:xfrm>
            <a:off x="4275926" y="1267339"/>
            <a:ext cx="3335045" cy="4123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0672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04194" y="1004273"/>
            <a:ext cx="10604938" cy="5215662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060162" y="1519057"/>
            <a:ext cx="99441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หัวหอมใหญ่ หั่นละเอียดเป็นลูกเต๋า</a:t>
            </a:r>
          </a:p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เห็ดกระดุม นำมาตัดส่วนโคนของเห็ดทิ้ง ซอยบาง ๆ</a:t>
            </a:r>
          </a:p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ดึงเส้นสีดำกลางหลังกุ้งขาวออก แกะเปลือกและหางทิ้งไป หั่นเป็นชิ้นขนาด 1 เซนติเมตร</a:t>
            </a:r>
          </a:p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แยกไข่ขาวและไข่แดงออกจากกัน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02157" y="559982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(ต่อ)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88" y="0"/>
            <a:ext cx="5199250" cy="1161539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1621964" y="262925"/>
            <a:ext cx="3528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</p:spTree>
    <p:extLst>
      <p:ext uri="{BB962C8B-B14F-4D97-AF65-F5344CB8AC3E}">
        <p14:creationId xmlns:p14="http://schemas.microsoft.com/office/powerpoint/2010/main" val="746370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22299" y="1004272"/>
            <a:ext cx="10972801" cy="5350413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836819" y="1364781"/>
            <a:ext cx="1054376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นำหม้อขึ้นตั้งไฟ ใส่เนยลงในหม้อ ใส่หัวหอมใหญ่ลงไปผัดจนกระทั่งมีเนื้อใส ถัดมาใส่เห็ดกระดุมลงไปผัดกับหัวหอมใหญ่จนกระทั่งนิ่มตัว </a:t>
            </a:r>
          </a:p>
          <a:p>
            <a:pPr algn="thaiDist"/>
            <a:r>
              <a:rPr lang="th-TH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ยกหม้อออกจากไฟ เติมแป้งสาลีแล้วผัดให้เข้ากัน เติมนม 1 ใน 3 ของที่เตรียมไว้ ตั้งไฟอีกครั้งหนึ่ง เติมนมที่เหลือลงไปทีละน้อยพลางคนให้เข้ากัน คนแบบขูดก้นหม้อด้วยไม้พาย ระวังไม่ให้ส่วนผสมไหม้ เคี่ยวไฟอ่อน 4-5 นาทีจนกระทั่งไวท์ซอสมีความข้นตัว ใส่เกลือพริกไทยแล้วยกหม้อออกจากไฟ</a:t>
            </a:r>
          </a:p>
          <a:p>
            <a:pPr algn="thaiDist"/>
            <a:r>
              <a:rPr lang="th-TH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ตั้งกระทะ ผัดกุ้งด้วยน้ำมันพืชจนกระทั่งเนื้อใสของกุ้งกลายเป็นสีขุ่น ใส่กุ้งที่ผัดเสร็จลงในไวท์ซอส ใส่ไข่แดงแล้วคนเร็ว ๆ จนเข้ากัน</a:t>
            </a:r>
          </a:p>
          <a:p>
            <a:pPr algn="thaiDist"/>
            <a:r>
              <a:rPr lang="th-TH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เทซอสลงถาดให้เป็นรูปสี่เหลี่ยมผืนผ้าขนาด 10 เซนติเมตร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 20 </a:t>
            </a:r>
            <a:r>
              <a:rPr lang="th-TH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เซนติเมตร คลุมถาดด้วยฟิล์มพลาสติกเพื่อกันไม่ให้ซอสแห้ง ทิ้งให้ซอสคลายความร้อน แล้วนำไปแช่ตู้เย็นประมาณ 2 ชั่วโมงจนไวท์ซอสแข็งตัว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88" y="0"/>
            <a:ext cx="4996079" cy="1161539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1786956" y="252415"/>
            <a:ext cx="3089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  <p:sp>
        <p:nvSpPr>
          <p:cNvPr id="8" name="แผนผังลำดับงาน: สิ้นสุด 7">
            <a:hlinkClick r:id="rId3" action="ppaction://hlinksldjump"/>
          </p:cNvPr>
          <p:cNvSpPr/>
          <p:nvPr/>
        </p:nvSpPr>
        <p:spPr>
          <a:xfrm>
            <a:off x="707564" y="573639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(ต่อ)</a:t>
            </a:r>
          </a:p>
        </p:txBody>
      </p:sp>
    </p:spTree>
    <p:extLst>
      <p:ext uri="{BB962C8B-B14F-4D97-AF65-F5344CB8AC3E}">
        <p14:creationId xmlns:p14="http://schemas.microsoft.com/office/powerpoint/2010/main" val="19772795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22299" y="1004272"/>
            <a:ext cx="10972801" cy="5350413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772662" y="1425964"/>
            <a:ext cx="106720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แบ่งซอสออกเป็น 12 ส่วนเท่า ๆ กัน ปั้นเป็นทรงกระบอกความยาว 5 เซนติเมตร เส้นผ่าศูนย์กลาง 2 เซนติเมตร เกลือกก้อนซอสบนแป้งสาลีอย่างทั่วถึง ตบเบา ๆ ให้แป้งสาลีส่วนเกินร่วงออกไปบ้าง</a:t>
            </a:r>
          </a:p>
          <a:p>
            <a:pPr algn="thaiDist"/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จุ่มก้อนซอสในไข่ขาวแล้วนำไปเกลือกบนเกล็ดขนมปังป่น แบ่งทอดในน้ำมันพืชอุณหภูมิ 175 องศาเซลเซียส เป็นเวลาประมาณ 30 วินาที อย่าทอดทั้งหมดในคราวเดียวกันเพราะจะทำให้อุณหภูมิของน้ำมันลดต่ำลง</a:t>
            </a:r>
          </a:p>
          <a:p>
            <a:pPr algn="thaiDist"/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โคร็อกเกะพร้อมเสิร์ฟแล้ว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88" y="0"/>
            <a:ext cx="4996079" cy="1161539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1786956" y="252415"/>
            <a:ext cx="3089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ครีมโคร็อกเกะ</a:t>
            </a:r>
          </a:p>
        </p:txBody>
      </p:sp>
      <p:sp>
        <p:nvSpPr>
          <p:cNvPr id="7" name="แผนผังลำดับงาน: สิ้นสุด 6">
            <a:hlinkClick r:id="rId3" action="ppaction://hlinksldjump"/>
          </p:cNvPr>
          <p:cNvSpPr/>
          <p:nvPr/>
        </p:nvSpPr>
        <p:spPr>
          <a:xfrm>
            <a:off x="739095" y="573639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368298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2" y="609600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0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entury Gothic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8893113" y="6350040"/>
            <a:ext cx="272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[72] </a:t>
            </a:r>
            <a:r>
              <a:rPr kumimoji="0" 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บันทึกวิดีโอวันที่ 22/02/64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909866" y="3206671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srgbClr val="8D1774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56" y="1882783"/>
            <a:ext cx="4034589" cy="4432559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155" y="4521612"/>
            <a:ext cx="6964562" cy="1806884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672661" y="5721593"/>
            <a:ext cx="3463009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คุณชัชชษา อู่พิชิต (เชฟนุ้ย)</a:t>
            </a:r>
          </a:p>
        </p:txBody>
      </p:sp>
      <p:sp>
        <p:nvSpPr>
          <p:cNvPr id="12" name="กล่องข้อความ 11">
            <a:hlinkClick r:id="rId4" action="ppaction://hlinksldjump"/>
          </p:cNvPr>
          <p:cNvSpPr txBox="1"/>
          <p:nvPr/>
        </p:nvSpPr>
        <p:spPr>
          <a:xfrm>
            <a:off x="4872592" y="4010181"/>
            <a:ext cx="2684080" cy="7848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ทา</a:t>
            </a:r>
            <a:r>
              <a:rPr kumimoji="0" lang="th-TH" sz="45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ร์</a:t>
            </a: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ทา</a:t>
            </a:r>
            <a:r>
              <a:rPr kumimoji="0" lang="th-TH" sz="45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ร์</a:t>
            </a: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ซอส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32625" y="5579841"/>
            <a:ext cx="2414842" cy="127815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268" y="914376"/>
            <a:ext cx="3596952" cy="22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08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95300" y="1299860"/>
            <a:ext cx="11201399" cy="495772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4034391" y="3000784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เขียง +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มีด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8">
            <a:hlinkClick r:id="rId3" action="ppaction://hlinksldjump"/>
          </p:cNvPr>
          <p:cNvSpPr txBox="1"/>
          <p:nvPr/>
        </p:nvSpPr>
        <p:spPr>
          <a:xfrm>
            <a:off x="4009866" y="2200947"/>
            <a:ext cx="345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ชามผสม + พายซิลิโคน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4034391" y="4600290"/>
            <a:ext cx="2985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ถ้วยตวง + ช้อนตวง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4034391" y="3800453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grpSp>
        <p:nvGrpSpPr>
          <p:cNvPr id="8" name="กลุ่ม 7"/>
          <p:cNvGrpSpPr/>
          <p:nvPr/>
        </p:nvGrpSpPr>
        <p:grpSpPr>
          <a:xfrm>
            <a:off x="223062" y="-21021"/>
            <a:ext cx="5513803" cy="1414357"/>
            <a:chOff x="223062" y="-21021"/>
            <a:chExt cx="5513803" cy="1414357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3" name="กล่องข้อความ 2"/>
            <p:cNvSpPr txBox="1"/>
            <p:nvPr/>
          </p:nvSpPr>
          <p:spPr>
            <a:xfrm>
              <a:off x="1687358" y="316118"/>
              <a:ext cx="397162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E5E9B">
                      <a:lumMod val="50000"/>
                    </a:srgbClr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อุปกรณ์</a:t>
              </a:r>
              <a:r>
                <a:rPr kumimoji="0" lang="th-TH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E5E9B">
                      <a:lumMod val="50000"/>
                    </a:srgbClr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การทำ</a:t>
              </a:r>
              <a:r>
                <a:rPr kumimoji="0" lang="th-TH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E5E9B">
                      <a:lumMod val="50000"/>
                    </a:srgbClr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 </a:t>
              </a:r>
              <a:r>
                <a:rPr kumimoji="0" lang="th-TH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ทา</a:t>
              </a:r>
              <a:r>
                <a:rPr kumimoji="0" lang="th-TH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ร์</a:t>
              </a:r>
              <a:r>
                <a:rPr kumimoji="0" lang="th-TH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ทา</a:t>
              </a:r>
              <a:r>
                <a:rPr kumimoji="0" lang="th-TH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ร์</a:t>
              </a:r>
              <a:r>
                <a:rPr kumimoji="0" lang="th-TH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ซอส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</p:grpSp>
      <p:sp>
        <p:nvSpPr>
          <p:cNvPr id="6" name="แผนผังลำดับงาน: สิ้นสุด 5">
            <a:hlinkClick r:id="rId7" action="ppaction://hlinksldjump"/>
          </p:cNvPr>
          <p:cNvSpPr/>
          <p:nvPr/>
        </p:nvSpPr>
        <p:spPr>
          <a:xfrm>
            <a:off x="678428" y="56527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730" y="4950780"/>
            <a:ext cx="3359057" cy="17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231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5" name="กลุ่ม 14"/>
          <p:cNvGrpSpPr/>
          <p:nvPr/>
        </p:nvGrpSpPr>
        <p:grpSpPr>
          <a:xfrm>
            <a:off x="353687" y="-21021"/>
            <a:ext cx="5679251" cy="1281905"/>
            <a:chOff x="223062" y="-21021"/>
            <a:chExt cx="5679251" cy="128190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62" y="-21021"/>
              <a:ext cx="5513803" cy="128190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1914173" y="306756"/>
              <a:ext cx="3988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6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อุปกรณ์การทำ 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6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6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ซอส</a:t>
              </a:r>
            </a:p>
          </p:txBody>
        </p:sp>
      </p:grp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3" name="แผนผังลำดับงาน: สิ้นสุด 12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10" y="1901893"/>
            <a:ext cx="3463242" cy="25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574" y="1843367"/>
            <a:ext cx="3523621" cy="2642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624" y="4714738"/>
            <a:ext cx="725425" cy="667513"/>
          </a:xfrm>
          <a:prstGeom prst="rect">
            <a:avLst/>
          </a:prstGeom>
        </p:spPr>
      </p:pic>
      <p:sp>
        <p:nvSpPr>
          <p:cNvPr id="21" name="กล่องข้อความ 20"/>
          <p:cNvSpPr txBox="1"/>
          <p:nvPr/>
        </p:nvSpPr>
        <p:spPr>
          <a:xfrm>
            <a:off x="5085207" y="4759431"/>
            <a:ext cx="2895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ถ้วยตวง + ช้อนตวง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78" y="4714738"/>
            <a:ext cx="725425" cy="667513"/>
          </a:xfrm>
          <a:prstGeom prst="rect">
            <a:avLst/>
          </a:prstGeom>
        </p:spPr>
      </p:pic>
      <p:sp>
        <p:nvSpPr>
          <p:cNvPr id="23" name="กล่องข้อความ 22"/>
          <p:cNvSpPr txBox="1"/>
          <p:nvPr/>
        </p:nvSpPr>
        <p:spPr>
          <a:xfrm>
            <a:off x="1645361" y="4821760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261491" y="1853937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10365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อุปกรณ์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การทำ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ทา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ร์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ทา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ร์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ซอส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</p:spTree>
    <p:extLst>
      <p:ext uri="{BB962C8B-B14F-4D97-AF65-F5344CB8AC3E}">
        <p14:creationId xmlns:p14="http://schemas.microsoft.com/office/powerpoint/2010/main" val="39825942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อุปกรณ์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การทำ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ทา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ร์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ทา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ร์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ซอส</a:t>
            </a:r>
          </a:p>
        </p:txBody>
      </p:sp>
      <p:pic>
        <p:nvPicPr>
          <p:cNvPr id="25" name="รูปภาพ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26" name="กล่องข้อความ 25"/>
          <p:cNvSpPr txBox="1"/>
          <p:nvPr/>
        </p:nvSpPr>
        <p:spPr>
          <a:xfrm>
            <a:off x="5315773" y="5298179"/>
            <a:ext cx="2329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ช้อนขนาดต่างๆ</a:t>
            </a:r>
          </a:p>
        </p:txBody>
      </p:sp>
      <p:pic>
        <p:nvPicPr>
          <p:cNvPr id="27" name="รูปภาพ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1515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895870" y="313052"/>
            <a:ext cx="3971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อุปกรณ์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การทำ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ทา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ร์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ทา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ร์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ซอส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9" y="5093579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4768787" y="5211845"/>
            <a:ext cx="3369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 + พายซิลิโคน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81" y="1763231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12" y="1778613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92893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" action="ppaction://noaction"/>
          </p:cNvPr>
          <p:cNvSpPr/>
          <p:nvPr/>
        </p:nvSpPr>
        <p:spPr>
          <a:xfrm>
            <a:off x="890039" y="1077214"/>
            <a:ext cx="10523623" cy="50291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" name="กล่องข้อความ 8">
            <a:hlinkClick r:id="rId2" action="ppaction://hlinksldjump"/>
          </p:cNvPr>
          <p:cNvSpPr txBox="1"/>
          <p:nvPr/>
        </p:nvSpPr>
        <p:spPr>
          <a:xfrm>
            <a:off x="1448594" y="1984463"/>
            <a:ext cx="28921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defTabSz="4572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มายอง</a:t>
            </a: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เนส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½  ถ้วย 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3">
            <a:hlinkClick r:id="rId3" action="ppaction://hlinksldjump"/>
          </p:cNvPr>
          <p:cNvSpPr txBox="1"/>
          <p:nvPr/>
        </p:nvSpPr>
        <p:spPr>
          <a:xfrm>
            <a:off x="1454259" y="4715941"/>
            <a:ext cx="40426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defTabSz="4572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ผักชีลาวสับละเอียด 1 ช้อนชา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4" action="ppaction://hlinksldjump"/>
          </p:cNvPr>
          <p:cNvSpPr txBox="1"/>
          <p:nvPr/>
        </p:nvSpPr>
        <p:spPr>
          <a:xfrm>
            <a:off x="1448597" y="2652148"/>
            <a:ext cx="4542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defTabSz="4572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หอมแดงสับละเอียด 2 ช้อนโต๊ะ 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32" name="กล่องข้อความ 16">
            <a:hlinkClick r:id="rId5" action="ppaction://hlinksldjump"/>
          </p:cNvPr>
          <p:cNvSpPr txBox="1"/>
          <p:nvPr/>
        </p:nvSpPr>
        <p:spPr>
          <a:xfrm>
            <a:off x="1448596" y="3314804"/>
            <a:ext cx="42269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defTabSz="4572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</a:t>
            </a: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เปอร์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สับละเอียด 1 ช้อนโต๊ะ 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33" name="กล่องข้อความ 16">
            <a:hlinkClick r:id="rId6" action="ppaction://hlinksldjump"/>
          </p:cNvPr>
          <p:cNvSpPr txBox="1"/>
          <p:nvPr/>
        </p:nvSpPr>
        <p:spPr>
          <a:xfrm>
            <a:off x="1448596" y="3999202"/>
            <a:ext cx="40483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defTabSz="4572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พาร์</a:t>
            </a: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สลีย์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สับละเอียด 1 ช้อนชา 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13">
            <a:hlinkClick r:id="rId7" action="ppaction://hlinksldjump"/>
          </p:cNvPr>
          <p:cNvSpPr txBox="1"/>
          <p:nvPr/>
        </p:nvSpPr>
        <p:spPr>
          <a:xfrm>
            <a:off x="7015736" y="2567688"/>
            <a:ext cx="3425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defTabSz="4572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</a:t>
            </a: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 1 ช้อนชา 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2">
            <a:hlinkClick r:id="rId8" action="ppaction://hlinksldjump"/>
          </p:cNvPr>
          <p:cNvSpPr txBox="1"/>
          <p:nvPr/>
        </p:nvSpPr>
        <p:spPr>
          <a:xfrm>
            <a:off x="7020053" y="1920396"/>
            <a:ext cx="4247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defTabSz="4572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ผิว</a:t>
            </a: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มอนขูดละเอียด ¼  ช้อนชา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82" y="-30548"/>
            <a:ext cx="5211348" cy="1161539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1869008" y="303547"/>
            <a:ext cx="3507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วัตถุดิบ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การทำ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9E5E9B">
                    <a:lumMod val="5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ทา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ร์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ทา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ร์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ซอส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6" name="แผนผังลำดับงาน: สิ้นสุด 25">
            <a:hlinkClick r:id="rId11" action="ppaction://hlinksldjump"/>
          </p:cNvPr>
          <p:cNvSpPr/>
          <p:nvPr/>
        </p:nvSpPr>
        <p:spPr>
          <a:xfrm>
            <a:off x="890039" y="5575026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35" name="กล่องข้อความ 16">
            <a:hlinkClick r:id="rId12" action="ppaction://hlinksldjump"/>
          </p:cNvPr>
          <p:cNvSpPr txBox="1"/>
          <p:nvPr/>
        </p:nvSpPr>
        <p:spPr>
          <a:xfrm>
            <a:off x="7015736" y="3206146"/>
            <a:ext cx="16804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เกลือป่น</a:t>
            </a:r>
          </a:p>
        </p:txBody>
      </p:sp>
      <p:sp>
        <p:nvSpPr>
          <p:cNvPr id="27" name="กล่องข้อความ 16">
            <a:hlinkClick r:id="rId13" action="ppaction://hlinksldjump"/>
          </p:cNvPr>
          <p:cNvSpPr txBox="1"/>
          <p:nvPr/>
        </p:nvSpPr>
        <p:spPr>
          <a:xfrm>
            <a:off x="7025719" y="3851728"/>
            <a:ext cx="19382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พริกไทยดำ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" name="Ink 1"/>
              <p14:cNvContentPartPr/>
              <p14:nvPr/>
            </p14:nvContentPartPr>
            <p14:xfrm>
              <a:off x="1781640" y="2365560"/>
              <a:ext cx="684720" cy="442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77320" y="2361240"/>
                <a:ext cx="693360" cy="45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31109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943448" y="5162614"/>
            <a:ext cx="1233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เกลือป่น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857" y="5170778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457200">
                <a:defRPr/>
              </a:pPr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ซอส</a:t>
              </a:r>
            </a:p>
          </p:txBody>
        </p:sp>
      </p:grp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097" y="1579602"/>
            <a:ext cx="3896703" cy="3450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89672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972584" y="5036025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93" y="5044189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457200">
                <a:defRPr/>
              </a:pPr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ซอส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8"/>
          <a:stretch/>
        </p:blipFill>
        <p:spPr>
          <a:xfrm>
            <a:off x="3915513" y="1747447"/>
            <a:ext cx="4371772" cy="3025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27759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972584" y="5036025"/>
            <a:ext cx="1519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มายอง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เนส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93" y="5044189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457200">
                <a:defRPr/>
              </a:pPr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ซอส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26"/>
          <a:stretch/>
        </p:blipFill>
        <p:spPr>
          <a:xfrm>
            <a:off x="2994111" y="1397908"/>
            <a:ext cx="5633558" cy="3591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22847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25439" y="5287690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848" y="5295854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457200">
                <a:defRPr/>
              </a:pPr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ซอส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6" b="16322"/>
          <a:stretch/>
        </p:blipFill>
        <p:spPr>
          <a:xfrm>
            <a:off x="4219093" y="1254459"/>
            <a:ext cx="4112782" cy="3825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65093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25439" y="5287690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พาร์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สลีย์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848" y="5295854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457200">
                <a:defRPr/>
              </a:pPr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ซอส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608" y="1401319"/>
            <a:ext cx="6367581" cy="3626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6919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25439" y="5287690"/>
            <a:ext cx="1404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ผิว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848" y="5295854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457200">
                <a:defRPr/>
              </a:pPr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ซอส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79"/>
          <a:stretch/>
        </p:blipFill>
        <p:spPr>
          <a:xfrm>
            <a:off x="3441932" y="1435887"/>
            <a:ext cx="5003034" cy="3635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14031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972584" y="5068556"/>
            <a:ext cx="1263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ผักชีลาว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93" y="5076720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457200">
                <a:defRPr/>
              </a:pPr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ซอส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2" b="7739"/>
          <a:stretch/>
        </p:blipFill>
        <p:spPr>
          <a:xfrm>
            <a:off x="2385811" y="1397907"/>
            <a:ext cx="7906494" cy="3600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91928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25439" y="5287690"/>
            <a:ext cx="1394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848" y="5295854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457200">
                <a:defRPr/>
              </a:pPr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ซอส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58"/>
          <a:stretch/>
        </p:blipFill>
        <p:spPr>
          <a:xfrm>
            <a:off x="4294893" y="1513563"/>
            <a:ext cx="3508832" cy="3147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04798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25439" y="5287690"/>
            <a:ext cx="1101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เคเปอร์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848" y="5295854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732101" y="-28217"/>
            <a:ext cx="5211348" cy="1161539"/>
            <a:chOff x="732101" y="-28217"/>
            <a:chExt cx="5211348" cy="1161539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101" y="-28217"/>
              <a:ext cx="5211348" cy="1161539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52787" y="274348"/>
              <a:ext cx="35076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457200">
                <a:defRPr/>
              </a:pPr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</a:t>
              </a:r>
              <a:r>
                <a:rPr lang="th-TH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ร์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ซอส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515" y="1225598"/>
            <a:ext cx="5141622" cy="3854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24074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22299" y="1004272"/>
            <a:ext cx="10972801" cy="5350413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2190916" y="1413954"/>
            <a:ext cx="78355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เตรียมวัตถุดิบ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- สับหอมแดง 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- ขูดผิว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 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- สับ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เคเปอร์</a:t>
            </a:r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- สับผักชีลาว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- สับพาร์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สลีย์</a:t>
            </a:r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2.ผสมกับมายอง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เนส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ปรุงรสด้วยเกลือ น้ำ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มอน และพริกไทย</a:t>
            </a:r>
          </a:p>
          <a:p>
            <a:pPr algn="thaiDist"/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88" y="0"/>
            <a:ext cx="4996079" cy="1161539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1786956" y="252415"/>
            <a:ext cx="3089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ร์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</a:t>
            </a:r>
            <a:r>
              <a:rPr lang="th-TH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ร์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</a:t>
            </a:r>
          </a:p>
        </p:txBody>
      </p:sp>
      <p:sp>
        <p:nvSpPr>
          <p:cNvPr id="8" name="แผนผังลำดับงาน: สิ้นสุด 7">
            <a:hlinkClick r:id="rId3" action="ppaction://hlinksldjump"/>
          </p:cNvPr>
          <p:cNvSpPr/>
          <p:nvPr/>
        </p:nvSpPr>
        <p:spPr>
          <a:xfrm>
            <a:off x="707564" y="573639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204840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4966</TotalTime>
  <Words>1021</Words>
  <Application>Microsoft Office PowerPoint</Application>
  <PresentationFormat>แบบจอกว้าง</PresentationFormat>
  <Paragraphs>191</Paragraphs>
  <Slides>48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48</vt:i4>
      </vt:variant>
    </vt:vector>
  </HeadingPairs>
  <TitlesOfParts>
    <vt:vector size="55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Vilawan Sornsangsen</cp:lastModifiedBy>
  <cp:revision>1188</cp:revision>
  <dcterms:created xsi:type="dcterms:W3CDTF">2020-12-22T03:05:05Z</dcterms:created>
  <dcterms:modified xsi:type="dcterms:W3CDTF">2021-10-11T06:06:25Z</dcterms:modified>
</cp:coreProperties>
</file>