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534" r:id="rId4"/>
    <p:sldId id="557" r:id="rId5"/>
    <p:sldId id="592" r:id="rId6"/>
    <p:sldId id="562" r:id="rId7"/>
    <p:sldId id="563" r:id="rId8"/>
    <p:sldId id="564" r:id="rId9"/>
    <p:sldId id="565" r:id="rId10"/>
    <p:sldId id="568" r:id="rId11"/>
    <p:sldId id="607" r:id="rId12"/>
    <p:sldId id="608" r:id="rId13"/>
    <p:sldId id="626" r:id="rId14"/>
    <p:sldId id="629" r:id="rId15"/>
    <p:sldId id="630" r:id="rId16"/>
    <p:sldId id="631" r:id="rId17"/>
    <p:sldId id="632" r:id="rId18"/>
    <p:sldId id="547" r:id="rId19"/>
    <p:sldId id="609" r:id="rId20"/>
    <p:sldId id="504" r:id="rId21"/>
    <p:sldId id="610" r:id="rId22"/>
    <p:sldId id="611" r:id="rId23"/>
    <p:sldId id="612" r:id="rId24"/>
    <p:sldId id="613" r:id="rId25"/>
    <p:sldId id="614" r:id="rId26"/>
    <p:sldId id="615" r:id="rId27"/>
    <p:sldId id="616" r:id="rId28"/>
    <p:sldId id="618" r:id="rId29"/>
    <p:sldId id="619" r:id="rId30"/>
    <p:sldId id="621" r:id="rId31"/>
    <p:sldId id="620" r:id="rId32"/>
    <p:sldId id="617" r:id="rId33"/>
    <p:sldId id="623" r:id="rId34"/>
    <p:sldId id="622" r:id="rId35"/>
    <p:sldId id="627" r:id="rId36"/>
    <p:sldId id="624" r:id="rId37"/>
    <p:sldId id="628" r:id="rId38"/>
    <p:sldId id="62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EAEAEA"/>
    <a:srgbClr val="D60093"/>
    <a:srgbClr val="8D1774"/>
    <a:srgbClr val="FAA4EA"/>
    <a:srgbClr val="F664DA"/>
    <a:srgbClr val="000076"/>
    <a:srgbClr val="000099"/>
    <a:srgbClr val="99003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1" autoAdjust="0"/>
    <p:restoredTop sz="94660"/>
  </p:normalViewPr>
  <p:slideViewPr>
    <p:cSldViewPr snapToGrid="0">
      <p:cViewPr varScale="1">
        <p:scale>
          <a:sx n="72" d="100"/>
          <a:sy n="72" d="100"/>
        </p:scale>
        <p:origin x="4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12/05/64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11.xml"/><Relationship Id="rId18" Type="http://schemas.openxmlformats.org/officeDocument/2006/relationships/slide" Target="slide17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12.xml"/><Relationship Id="rId17" Type="http://schemas.openxmlformats.org/officeDocument/2006/relationships/slide" Target="slide16.xml"/><Relationship Id="rId2" Type="http://schemas.openxmlformats.org/officeDocument/2006/relationships/slide" Target="slide7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14.xml"/><Relationship Id="rId10" Type="http://schemas.openxmlformats.org/officeDocument/2006/relationships/image" Target="../media/image10.png"/><Relationship Id="rId4" Type="http://schemas.openxmlformats.org/officeDocument/2006/relationships/slide" Target="slide6.xml"/><Relationship Id="rId9" Type="http://schemas.openxmlformats.org/officeDocument/2006/relationships/slide" Target="slide18.xml"/><Relationship Id="rId1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g"/><Relationship Id="rId7" Type="http://schemas.openxmlformats.org/officeDocument/2006/relationships/image" Target="../media/image10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7.xml"/><Relationship Id="rId3" Type="http://schemas.openxmlformats.org/officeDocument/2006/relationships/slide" Target="slide20.xml"/><Relationship Id="rId7" Type="http://schemas.openxmlformats.org/officeDocument/2006/relationships/slide" Target="slide26.xml"/><Relationship Id="rId12" Type="http://schemas.openxmlformats.org/officeDocument/2006/relationships/slide" Target="slide29.xml"/><Relationship Id="rId2" Type="http://schemas.openxmlformats.org/officeDocument/2006/relationships/slide" Target="slide24.xml"/><Relationship Id="rId16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11" Type="http://schemas.openxmlformats.org/officeDocument/2006/relationships/slide" Target="slide19.xml"/><Relationship Id="rId5" Type="http://schemas.openxmlformats.org/officeDocument/2006/relationships/slide" Target="slide22.xml"/><Relationship Id="rId15" Type="http://schemas.openxmlformats.org/officeDocument/2006/relationships/slide" Target="slide30.xml"/><Relationship Id="rId10" Type="http://schemas.openxmlformats.org/officeDocument/2006/relationships/image" Target="../media/image10.png"/><Relationship Id="rId4" Type="http://schemas.openxmlformats.org/officeDocument/2006/relationships/slide" Target="slide21.xml"/><Relationship Id="rId9" Type="http://schemas.openxmlformats.org/officeDocument/2006/relationships/image" Target="../media/image11.png"/><Relationship Id="rId14" Type="http://schemas.openxmlformats.org/officeDocument/2006/relationships/slide" Target="slide2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11.png"/><Relationship Id="rId7" Type="http://schemas.openxmlformats.org/officeDocument/2006/relationships/slide" Target="slide3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3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46.jpe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6" y="1882783"/>
            <a:ext cx="4034589" cy="443255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55" y="4521612"/>
            <a:ext cx="6964562" cy="1806884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672661" y="5721593"/>
            <a:ext cx="3463009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32625" y="5579841"/>
            <a:ext cx="2414842" cy="1278159"/>
          </a:xfrm>
          <a:prstGeom prst="rect">
            <a:avLst/>
          </a:prstGeom>
        </p:spPr>
      </p:pic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127466F4-08AF-4008-A33F-9B2FE15CE666}"/>
              </a:ext>
            </a:extLst>
          </p:cNvPr>
          <p:cNvSpPr/>
          <p:nvPr/>
        </p:nvSpPr>
        <p:spPr>
          <a:xfrm>
            <a:off x="3637178" y="1181929"/>
            <a:ext cx="6964561" cy="342782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dirty="0"/>
              <a:t>ขอเปลี่ยนกระทะสักครู่ เนื่องจากใช้ใบเล็กไป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299860"/>
            <a:ext cx="11201399" cy="495772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3801644" y="31959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</a:t>
            </a:r>
            <a:r>
              <a:rPr lang="en-US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684882" y="1729279"/>
            <a:ext cx="212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4" name="กล่องข้อความ 18">
            <a:hlinkClick r:id="rId4" action="ppaction://hlinksldjump"/>
          </p:cNvPr>
          <p:cNvSpPr txBox="1"/>
          <p:nvPr/>
        </p:nvSpPr>
        <p:spPr>
          <a:xfrm>
            <a:off x="3801644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5" action="ppaction://hlinksldjump"/>
          </p:cNvPr>
          <p:cNvSpPr txBox="1"/>
          <p:nvPr/>
        </p:nvSpPr>
        <p:spPr>
          <a:xfrm>
            <a:off x="8827730" y="18034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6" action="ppaction://hlinksldjump"/>
          </p:cNvPr>
          <p:cNvSpPr txBox="1"/>
          <p:nvPr/>
        </p:nvSpPr>
        <p:spPr>
          <a:xfrm>
            <a:off x="3801644" y="1773531"/>
            <a:ext cx="4881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ถ้วยตวงช้อนตวง</a:t>
            </a:r>
          </a:p>
        </p:txBody>
      </p:sp>
      <p:sp>
        <p:nvSpPr>
          <p:cNvPr id="20" name="กล่องข้อความ 19">
            <a:hlinkClick r:id="rId7" action="ppaction://hlinksldjump"/>
          </p:cNvPr>
          <p:cNvSpPr txBox="1"/>
          <p:nvPr/>
        </p:nvSpPr>
        <p:spPr>
          <a:xfrm>
            <a:off x="3801644" y="3970197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grpSp>
        <p:nvGrpSpPr>
          <p:cNvPr id="8" name="กลุ่ม 7"/>
          <p:cNvGrpSpPr/>
          <p:nvPr/>
        </p:nvGrpSpPr>
        <p:grpSpPr>
          <a:xfrm>
            <a:off x="223062" y="-21021"/>
            <a:ext cx="5513803" cy="1281905"/>
            <a:chOff x="223062" y="-21021"/>
            <a:chExt cx="5513803" cy="128190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569860" y="565349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684053" y="2485208"/>
            <a:ext cx="2794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5" name="กล่องข้อความ 18">
            <a:hlinkClick r:id="rId12" action="ppaction://hlinksldjump"/>
          </p:cNvPr>
          <p:cNvSpPr txBox="1"/>
          <p:nvPr/>
        </p:nvSpPr>
        <p:spPr>
          <a:xfrm>
            <a:off x="692924" y="467999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ผ้าขาวบาง</a:t>
            </a:r>
          </a:p>
        </p:txBody>
      </p:sp>
      <p:sp>
        <p:nvSpPr>
          <p:cNvPr id="26" name="กล่องข้อความ 18">
            <a:hlinkClick r:id="rId13" action="ppaction://hlinksldjump"/>
          </p:cNvPr>
          <p:cNvSpPr txBox="1"/>
          <p:nvPr/>
        </p:nvSpPr>
        <p:spPr>
          <a:xfrm>
            <a:off x="3816897" y="4710407"/>
            <a:ext cx="4544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ไม้นวดแป้ง + ฟิล์มถนอมอาหาร</a:t>
            </a:r>
          </a:p>
        </p:txBody>
      </p:sp>
      <p:sp>
        <p:nvSpPr>
          <p:cNvPr id="27" name="กล่องข้อความ 18">
            <a:hlinkClick r:id="rId14" action="ppaction://hlinksldjump"/>
          </p:cNvPr>
          <p:cNvSpPr txBox="1"/>
          <p:nvPr/>
        </p:nvSpPr>
        <p:spPr>
          <a:xfrm>
            <a:off x="8888094" y="2576534"/>
            <a:ext cx="182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ถาดรอง</a:t>
            </a:r>
          </a:p>
        </p:txBody>
      </p:sp>
      <p:sp>
        <p:nvSpPr>
          <p:cNvPr id="28" name="กล่องข้อความ 18">
            <a:hlinkClick r:id="rId15" action="ppaction://hlinksldjump"/>
          </p:cNvPr>
          <p:cNvSpPr txBox="1"/>
          <p:nvPr/>
        </p:nvSpPr>
        <p:spPr>
          <a:xfrm>
            <a:off x="692924" y="3231269"/>
            <a:ext cx="265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เครื่องสไลด์ผัก</a:t>
            </a:r>
          </a:p>
        </p:txBody>
      </p:sp>
      <p:sp>
        <p:nvSpPr>
          <p:cNvPr id="29" name="กล่องข้อความ 18">
            <a:hlinkClick r:id="rId16" action="ppaction://hlinksldjump"/>
          </p:cNvPr>
          <p:cNvSpPr txBox="1"/>
          <p:nvPr/>
        </p:nvSpPr>
        <p:spPr>
          <a:xfrm>
            <a:off x="692924" y="3912381"/>
            <a:ext cx="1829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ที่ขูดขิง</a:t>
            </a:r>
          </a:p>
        </p:txBody>
      </p:sp>
      <p:sp>
        <p:nvSpPr>
          <p:cNvPr id="21" name="กล่องข้อความ 18">
            <a:hlinkClick r:id="rId17" action="ppaction://hlinksldjump"/>
          </p:cNvPr>
          <p:cNvSpPr txBox="1"/>
          <p:nvPr/>
        </p:nvSpPr>
        <p:spPr>
          <a:xfrm>
            <a:off x="8888094" y="3231269"/>
            <a:ext cx="182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ตะเกียบ</a:t>
            </a:r>
          </a:p>
        </p:txBody>
      </p:sp>
      <p:sp>
        <p:nvSpPr>
          <p:cNvPr id="23" name="กล่องข้อความ 18">
            <a:hlinkClick r:id="rId18" action="ppaction://hlinksldjump"/>
          </p:cNvPr>
          <p:cNvSpPr txBox="1"/>
          <p:nvPr/>
        </p:nvSpPr>
        <p:spPr>
          <a:xfrm>
            <a:off x="8888094" y="3886004"/>
            <a:ext cx="2256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แผ่นตัดแป้ง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5" y="5587538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5671373" y="5705804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1515173"/>
            <a:ext cx="4961494" cy="372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กลุ่ม 14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20" name="แผนผังลำดับงาน: สิ้นสุด 19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7" name="แผนผังลำดับงาน: สิ้นสุด 16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602" y="1888175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66" y="1829649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16" y="4701020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5010499" y="4745713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70" y="4701020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570653" y="4808042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186783" y="1840219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กลุ่ม 14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268" y="4756430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6680922" y="4910713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520" y="4950780"/>
            <a:ext cx="3359057" cy="17779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798" y="193890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9" y="194336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417" y="4806915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3091132" y="4961198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ไม้นวดแป้ง</a:t>
            </a:r>
          </a:p>
        </p:txBody>
      </p: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82" y="4943999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774697" y="5098282"/>
            <a:ext cx="1499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ผ้าขาวบาง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163" y="1396691"/>
            <a:ext cx="4765373" cy="353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96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69" y="5279500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54284" y="5433783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ตะแกรง+ถาดรอง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41924" y="718790"/>
            <a:ext cx="3793852" cy="5060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3507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996" y="5069612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80711" y="5223895"/>
            <a:ext cx="1789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เครื่องสไลด์ผัก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2" r="8245"/>
          <a:stretch/>
        </p:blipFill>
        <p:spPr>
          <a:xfrm rot="16200000">
            <a:off x="4339809" y="194749"/>
            <a:ext cx="3398082" cy="6245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7828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506" y="4654787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91221" y="4809070"/>
            <a:ext cx="1000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ที่ขูดขิง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6" r="18262"/>
          <a:stretch/>
        </p:blipFill>
        <p:spPr>
          <a:xfrm rot="16200000">
            <a:off x="4709292" y="-382584"/>
            <a:ext cx="265911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926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034" y="4738870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43749" y="4893153"/>
            <a:ext cx="1077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ตะเกียบ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90" y="172785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8483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353687" y="-21021"/>
            <a:ext cx="5513803" cy="1281905"/>
            <a:chOff x="223062" y="-21021"/>
            <a:chExt cx="5513803" cy="128190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914173" y="306756"/>
              <a:ext cx="3507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6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034" y="4738870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43749" y="4893153"/>
            <a:ext cx="1502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แผ่นตัดแป้ง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172785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5157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20110" y="1019504"/>
            <a:ext cx="10951780" cy="543384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2575320" y="1226839"/>
            <a:ext cx="482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 1 ถ้วยครึ่ง (ประมาณ 150 กรัม)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908729" y="3903136"/>
            <a:ext cx="194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 ½  แง่ง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7413013" y="1239192"/>
            <a:ext cx="3328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80-90 มิลลิลิตร</a:t>
            </a: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2882783" y="2644230"/>
            <a:ext cx="2772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กะหล่ำปลี 300 กรัม </a:t>
            </a:r>
          </a:p>
        </p:txBody>
      </p:sp>
      <p:sp>
        <p:nvSpPr>
          <p:cNvPr id="33" name="กล่องข้อความ 16">
            <a:hlinkClick r:id="rId6" action="ppaction://hlinksldjump"/>
          </p:cNvPr>
          <p:cNvSpPr txBox="1"/>
          <p:nvPr/>
        </p:nvSpPr>
        <p:spPr>
          <a:xfrm>
            <a:off x="2908729" y="3273683"/>
            <a:ext cx="2434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กุยช่าย 30 กรัม </a:t>
            </a:r>
          </a:p>
        </p:txBody>
      </p:sp>
      <p:sp>
        <p:nvSpPr>
          <p:cNvPr id="21" name="กล่องข้อความ 13">
            <a:hlinkClick r:id="rId7" action="ppaction://hlinksldjump"/>
          </p:cNvPr>
          <p:cNvSpPr txBox="1"/>
          <p:nvPr/>
        </p:nvSpPr>
        <p:spPr>
          <a:xfrm>
            <a:off x="2908730" y="5168625"/>
            <a:ext cx="2434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¼  ช้อนชา</a:t>
            </a:r>
          </a:p>
        </p:txBody>
      </p:sp>
      <p:sp>
        <p:nvSpPr>
          <p:cNvPr id="22" name="กล่องข้อความ 22">
            <a:hlinkClick r:id="rId8" action="ppaction://hlinksldjump"/>
          </p:cNvPr>
          <p:cNvSpPr txBox="1"/>
          <p:nvPr/>
        </p:nvSpPr>
        <p:spPr>
          <a:xfrm>
            <a:off x="2908729" y="4514867"/>
            <a:ext cx="2488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1 กลีบ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791118" y="1209469"/>
            <a:ext cx="1655236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แผ่นแป้งห่อไส้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88" y="-10233"/>
            <a:ext cx="4996079" cy="1161539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1699806" y="279043"/>
            <a:ext cx="35076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4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วัตถุดิบการทำ </a:t>
            </a:r>
            <a:r>
              <a:rPr lang="th-TH" sz="3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เกี๊ยวซ่า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11" action="ppaction://hlinksldjump"/>
          </p:cNvPr>
          <p:cNvSpPr/>
          <p:nvPr/>
        </p:nvSpPr>
        <p:spPr>
          <a:xfrm>
            <a:off x="688962" y="5870700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2446354" y="1989537"/>
            <a:ext cx="837985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ไส้ผัก</a:t>
            </a:r>
          </a:p>
        </p:txBody>
      </p:sp>
      <p:sp>
        <p:nvSpPr>
          <p:cNvPr id="28" name="กล่องข้อความ 27"/>
          <p:cNvSpPr txBox="1"/>
          <p:nvPr/>
        </p:nvSpPr>
        <p:spPr>
          <a:xfrm>
            <a:off x="6218376" y="1992927"/>
            <a:ext cx="276150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sp>
        <p:nvSpPr>
          <p:cNvPr id="31" name="กล่องข้อความ 30">
            <a:hlinkClick r:id="rId12" action="ppaction://hlinksldjump"/>
          </p:cNvPr>
          <p:cNvSpPr txBox="1"/>
          <p:nvPr/>
        </p:nvSpPr>
        <p:spPr>
          <a:xfrm>
            <a:off x="6460228" y="3903136"/>
            <a:ext cx="2617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น้ำมันงา 2 ช้อนชา</a:t>
            </a:r>
          </a:p>
        </p:txBody>
      </p:sp>
      <p:sp>
        <p:nvSpPr>
          <p:cNvPr id="34" name="กล่องข้อความ 16">
            <a:hlinkClick r:id="rId13" action="ppaction://hlinksldjump"/>
          </p:cNvPr>
          <p:cNvSpPr txBox="1"/>
          <p:nvPr/>
        </p:nvSpPr>
        <p:spPr>
          <a:xfrm>
            <a:off x="6434281" y="2644230"/>
            <a:ext cx="374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โชยุหรือซีอิ๊วญี่ปุ่น 1 ช้อนโต๊ะ</a:t>
            </a:r>
          </a:p>
        </p:txBody>
      </p:sp>
      <p:sp>
        <p:nvSpPr>
          <p:cNvPr id="35" name="กล่องข้อความ 16">
            <a:hlinkClick r:id="rId14" action="ppaction://hlinksldjump"/>
          </p:cNvPr>
          <p:cNvSpPr txBox="1"/>
          <p:nvPr/>
        </p:nvSpPr>
        <p:spPr>
          <a:xfrm>
            <a:off x="6460227" y="3273683"/>
            <a:ext cx="2617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¼  ช้อนชา </a:t>
            </a:r>
          </a:p>
        </p:txBody>
      </p:sp>
      <p:sp>
        <p:nvSpPr>
          <p:cNvPr id="36" name="กล่องข้อความ 13">
            <a:hlinkClick r:id="rId15" action="ppaction://hlinksldjump"/>
          </p:cNvPr>
          <p:cNvSpPr txBox="1"/>
          <p:nvPr/>
        </p:nvSpPr>
        <p:spPr>
          <a:xfrm>
            <a:off x="6460228" y="4534620"/>
            <a:ext cx="3280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½  ช้อนชา</a:t>
            </a:r>
          </a:p>
        </p:txBody>
      </p:sp>
      <p:sp>
        <p:nvSpPr>
          <p:cNvPr id="37" name="กล่องข้อความ 22">
            <a:hlinkClick r:id="rId16" action="ppaction://hlinksldjump"/>
          </p:cNvPr>
          <p:cNvSpPr txBox="1"/>
          <p:nvPr/>
        </p:nvSpPr>
        <p:spPr>
          <a:xfrm>
            <a:off x="6446981" y="5162042"/>
            <a:ext cx="2445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พริกไทยป่น</a:t>
            </a:r>
          </a:p>
        </p:txBody>
      </p:sp>
    </p:spTree>
    <p:extLst>
      <p:ext uri="{BB962C8B-B14F-4D97-AF65-F5344CB8AC3E}">
        <p14:creationId xmlns:p14="http://schemas.microsoft.com/office/powerpoint/2010/main" val="3218439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30317" y="1261240"/>
            <a:ext cx="10541876" cy="5193435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4" y="76925"/>
            <a:ext cx="4996079" cy="1161539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1876239" y="322084"/>
            <a:ext cx="3507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วัตถุดิบการทำ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เกี๊ยวซ่า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5" action="ppaction://hlinksldjump"/>
          </p:cNvPr>
          <p:cNvSpPr/>
          <p:nvPr/>
        </p:nvSpPr>
        <p:spPr>
          <a:xfrm>
            <a:off x="920190" y="584718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8" name="กล่องข้อความ 37"/>
          <p:cNvSpPr txBox="1"/>
          <p:nvPr/>
        </p:nvSpPr>
        <p:spPr>
          <a:xfrm>
            <a:off x="2225662" y="2117664"/>
            <a:ext cx="1410917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ทอดเกี๊ยว</a:t>
            </a:r>
          </a:p>
        </p:txBody>
      </p:sp>
      <p:sp>
        <p:nvSpPr>
          <p:cNvPr id="41" name="กล่องข้อความ 16">
            <a:hlinkClick r:id="rId6" action="ppaction://hlinksldjump"/>
          </p:cNvPr>
          <p:cNvSpPr txBox="1"/>
          <p:nvPr/>
        </p:nvSpPr>
        <p:spPr>
          <a:xfrm>
            <a:off x="2187930" y="2886834"/>
            <a:ext cx="2716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 3 ช้อนชา</a:t>
            </a:r>
          </a:p>
        </p:txBody>
      </p:sp>
      <p:sp>
        <p:nvSpPr>
          <p:cNvPr id="45" name="กล่องข้อความ 44"/>
          <p:cNvSpPr txBox="1"/>
          <p:nvPr/>
        </p:nvSpPr>
        <p:spPr>
          <a:xfrm>
            <a:off x="6220634" y="2117664"/>
            <a:ext cx="978952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นํ้า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จิ้ม</a:t>
            </a:r>
          </a:p>
        </p:txBody>
      </p:sp>
      <p:sp>
        <p:nvSpPr>
          <p:cNvPr id="30" name="กล่องข้อความ 16">
            <a:hlinkClick r:id="rId7" action="ppaction://hlinksldjump"/>
          </p:cNvPr>
          <p:cNvSpPr txBox="1"/>
          <p:nvPr/>
        </p:nvSpPr>
        <p:spPr>
          <a:xfrm>
            <a:off x="6220634" y="2886834"/>
            <a:ext cx="3897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โชยุหรือซีอิ๊วญี่ปุ่น 2 ช้อนโต๊ะ</a:t>
            </a:r>
          </a:p>
        </p:txBody>
      </p:sp>
      <p:sp>
        <p:nvSpPr>
          <p:cNvPr id="42" name="กล่องข้อความ 16">
            <a:hlinkClick r:id="rId8" action="ppaction://hlinksldjump"/>
          </p:cNvPr>
          <p:cNvSpPr txBox="1"/>
          <p:nvPr/>
        </p:nvSpPr>
        <p:spPr>
          <a:xfrm>
            <a:off x="6220634" y="3514927"/>
            <a:ext cx="310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 2 ช้อนโต๊ะ</a:t>
            </a:r>
          </a:p>
        </p:txBody>
      </p:sp>
    </p:spTree>
    <p:extLst>
      <p:ext uri="{BB962C8B-B14F-4D97-AF65-F5344CB8AC3E}">
        <p14:creationId xmlns:p14="http://schemas.microsoft.com/office/powerpoint/2010/main" val="3868339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78" y="5547177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837869" y="5539013"/>
            <a:ext cx="124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655236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แผ่นแป้งห่อไส้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91" y="1273311"/>
            <a:ext cx="5225274" cy="4187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78" y="5547177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837869" y="5539013"/>
            <a:ext cx="1181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655236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แผ่นแป้งห่อไส้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029" y="1274927"/>
            <a:ext cx="4819345" cy="4121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4725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78" y="5394634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837869" y="5386470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กะหล่ำปลี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012368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64" y="1797668"/>
            <a:ext cx="6175469" cy="3474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2168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122963" y="5390216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กุยช่าย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 b="4444"/>
          <a:stretch/>
        </p:blipFill>
        <p:spPr>
          <a:xfrm>
            <a:off x="2667317" y="1388752"/>
            <a:ext cx="7123841" cy="4081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012368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72" y="5398380"/>
            <a:ext cx="629456" cy="57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4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110263" y="5390216"/>
            <a:ext cx="524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012368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672" y="5398380"/>
            <a:ext cx="629456" cy="57920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494" y="1320692"/>
            <a:ext cx="5901939" cy="405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395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741963" y="5390216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012368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372" y="5398380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661" y="1385116"/>
            <a:ext cx="4439539" cy="393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474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741963" y="5390216"/>
            <a:ext cx="1233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เกลือป่น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375232" y="1477652"/>
            <a:ext cx="1012368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372" y="5398380"/>
            <a:ext cx="629456" cy="57920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83" y="1255638"/>
            <a:ext cx="4624032" cy="4094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8777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130534" y="5381668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943" y="5389832"/>
            <a:ext cx="629456" cy="57920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286565" y="1429433"/>
            <a:ext cx="276150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787" y="2100023"/>
            <a:ext cx="4431224" cy="321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7180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269441" y="1385116"/>
            <a:ext cx="276150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6046355" y="5250502"/>
            <a:ext cx="1233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เกลือป่น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764" y="5258666"/>
            <a:ext cx="629456" cy="5792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890" y="1908336"/>
            <a:ext cx="3729017" cy="330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6186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286565" y="1365886"/>
            <a:ext cx="276150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6020955" y="5358158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น้ำมันงา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364" y="5366322"/>
            <a:ext cx="629456" cy="57920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 b="15556"/>
          <a:stretch/>
        </p:blipFill>
        <p:spPr>
          <a:xfrm>
            <a:off x="3873446" y="1852206"/>
            <a:ext cx="4455905" cy="3505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2698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286565" y="1365886"/>
            <a:ext cx="2421835" cy="461665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648142" y="5324749"/>
            <a:ext cx="1755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51" y="5332913"/>
            <a:ext cx="629456" cy="57920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t="2222" r="16528" b="38704"/>
          <a:stretch/>
        </p:blipFill>
        <p:spPr>
          <a:xfrm>
            <a:off x="3721403" y="2028538"/>
            <a:ext cx="5027458" cy="3213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6749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286565" y="1365886"/>
            <a:ext cx="276150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855855" y="529734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64" y="5305507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62" y="1917947"/>
            <a:ext cx="4344164" cy="3439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8410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379475" y="1393538"/>
            <a:ext cx="276150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เครื่องปรุงรสสำหรับไส้ผัก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37" y="1925180"/>
            <a:ext cx="4785124" cy="3806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กล่องข้อความ 9"/>
          <p:cNvSpPr txBox="1"/>
          <p:nvPr/>
        </p:nvSpPr>
        <p:spPr>
          <a:xfrm>
            <a:off x="5881663" y="5499152"/>
            <a:ext cx="1348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072" y="5507316"/>
            <a:ext cx="629456" cy="57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85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130534" y="5381668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943" y="5389832"/>
            <a:ext cx="629456" cy="57920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286565" y="1429433"/>
            <a:ext cx="1050235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ไส้จิ้ม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787" y="2100023"/>
            <a:ext cx="4431224" cy="321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2714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554288" y="223577"/>
            <a:ext cx="4996079" cy="1161539"/>
            <a:chOff x="211388" y="-10233"/>
            <a:chExt cx="4996079" cy="1161539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88" y="-10233"/>
              <a:ext cx="4996079" cy="1161539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1699806" y="279043"/>
              <a:ext cx="350766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4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4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เกี๊ยวซ่า</a:t>
              </a:r>
            </a:p>
          </p:txBody>
        </p:sp>
      </p:grp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379476" y="1393538"/>
            <a:ext cx="1287842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น้ำจิ้ม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652882" y="5440860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291" y="5449024"/>
            <a:ext cx="629456" cy="57920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4" b="38837"/>
          <a:stretch/>
        </p:blipFill>
        <p:spPr>
          <a:xfrm>
            <a:off x="3529649" y="1682002"/>
            <a:ext cx="5143500" cy="3623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42200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299" y="1004272"/>
            <a:ext cx="11163301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923026" y="2122417"/>
            <a:ext cx="1049120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ใส่แป้งสาลีลงในชามอ่างใบใหญ่ ๆ จากนั้น เทน้ำร้อนลงไปประมาณ 80-90 มิลลิลิตร ใช้ตะเกียบคนให้เข้าเป็นเนื้อเดียวกัน</a:t>
            </a:r>
          </a:p>
          <a:p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เมื่อแป้งกับน้ำเข้ากันดีแล้ว ใช้มือกดนวดแป้งในอ่างให้จับตัวเป็นก้อนเดียวกัน เสร็จแล้วนำก้อนแป้งมาวางบนพื้นราบ แล้วนวดต่อไปอีก 2-3 นาที จนเนื้อแป้งนิ่มเนียนดี</a:t>
            </a:r>
          </a:p>
          <a:p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พอนวดจนเนื้อแป้งนิ่มทั่วถึงกันดีแล้ว ใช้แผ่นฟิล์มถนอมอาหารห่อก้อนแป้ง หรือจะนำก้อนแป้งใส่ถุงพลาสติก พักไว้ประมาณครึ่งชั่วโมง หลังผ่านไป 30 นาที เนื้อแป้งควรนิ่มประมาณความนิ่มของติ่งหู และไม่ติดมือขึ้นมาเมื่อลองแตะดู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224088" y="621993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839507" y="262925"/>
            <a:ext cx="2757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เกี๊ยวซ่า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923026" y="1256555"/>
            <a:ext cx="2656275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แผ่นแป้งห่อไส้</a:t>
            </a:r>
          </a:p>
        </p:txBody>
      </p:sp>
    </p:spTree>
    <p:extLst>
      <p:ext uri="{BB962C8B-B14F-4D97-AF65-F5344CB8AC3E}">
        <p14:creationId xmlns:p14="http://schemas.microsoft.com/office/powerpoint/2010/main" val="38507943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299" y="1004272"/>
            <a:ext cx="10972801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923026" y="2112568"/>
            <a:ext cx="102333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เตรียมไส้เกี๊ยวซ่าระหว่างที่พักแป้งเอาไว้ขั้นแรก นำกะหล่ำปลีมาหั่นฝอย และซอยให้ละเอียด ใส่ลงในชามอ่าง โรยเกลือลงไป ¼  ช้อนชา คลุกให้เข้ากัน แล้ววางทิ้งไว้ประมาณ 5-6 นาที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ซอยกุยช่าย ปอกขิง ปอกกระเทียม แล้วขูดให้เป็นเนื้อละเอียด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เมื่อเห็นว่าเกลือเข้าเนื้อจนกะหล่ำปลีนิ่มดีแล้ว จึงนำมาห่อในผ้าขาวบาง บีบเบา ๆ ให้สะเด็ดน้ำ ใส่กะหล่ำปลีกลับลงไปในชามอ่างผสมกุยช่าย ขิง และกระเทียมขูดที่เตรียมไว้ พร้อมเครื่องปรุงรส ได้แก่ โชยุ 1 ช้อนโต๊ะ เกลือ 1/4 ซ้อนชา น้ำมันงา 2 ช้อนชา พริกไทยเล็กน้อย และน้ำตาลครึ่งช้อนชา คลุกเคล้าให้เข้ากันดี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839507" y="262925"/>
            <a:ext cx="2757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เกี๊ยวซ่า</a:t>
            </a:r>
          </a:p>
        </p:txBody>
      </p:sp>
      <p:sp>
        <p:nvSpPr>
          <p:cNvPr id="7" name="แผนผังลำดับงาน: สิ้นสุด 6">
            <a:hlinkClick r:id="rId3" action="ppaction://hlinksldjump"/>
          </p:cNvPr>
          <p:cNvSpPr/>
          <p:nvPr/>
        </p:nvSpPr>
        <p:spPr>
          <a:xfrm>
            <a:off x="224088" y="621993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923026" y="1259487"/>
            <a:ext cx="1967991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วิธีทำไส้เกี๊ยว</a:t>
            </a:r>
          </a:p>
        </p:txBody>
      </p:sp>
    </p:spTree>
    <p:extLst>
      <p:ext uri="{BB962C8B-B14F-4D97-AF65-F5344CB8AC3E}">
        <p14:creationId xmlns:p14="http://schemas.microsoft.com/office/powerpoint/2010/main" val="1977279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299" y="1004272"/>
            <a:ext cx="10972801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992032" y="1932146"/>
            <a:ext cx="102333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นำก้อนแป้งที่พักไว้ครึ่งชั่วโมงมายืดออกเป็นแท่งยาว 20 เซนติเมตร ใช้มีดตัดออกเป็น 20 ส่วน ส่วนหนึ่งกว้างประมาณ 1  เซนติเมตร</a:t>
            </a:r>
          </a:p>
          <a:p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โรยแป้งสาลีเพื่อกันไม่ให้เนื้อแป้งติดกัน ใช้นิ้วโป้งกดก้อนแป้งให้ยืดแผ่ออกไปเป็นแผ่นกลม เส้นผ่าศูนย์กลางประมาณ 5-6 เซนติเมตร แล้วใช้ไม้คลึงแป้งคลึงแต่ละแผ่นให้แผ่กว้างออกไปเป็นแผ่นบางกลมที่มีเส้นผ่าศูนย์กลางประมาณ 9 เซนติเมตร</a:t>
            </a:r>
          </a:p>
          <a:p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วางแผ่นแป้งลงบนฝ่ามือ ตักไส้ 2 ช้อนชาพูน ๆ ใส่ลงตรงกึ่งกลาง ยกริมแผ่นแป้งด้นที่อยู่ใกล้ตัวประมาณ 1/3 ของแผ่น  ขึ้นไปในแนวดิ่ง แล้วพับริมสองด้านขึ้นมาบรรจบติดกันเพื่อห่อไส้เอาไว้ จีบริมเพื่อให้ติดกันดีประมาณ 5 จีบ ห่อเสร็จแล้วตัวเกี๊ยวช่าควรมีลักษณะเป็นถุงรูปพระจันทร์เสี้ยว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839507" y="262925"/>
            <a:ext cx="2757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เกี๊ยวซ่า</a:t>
            </a:r>
          </a:p>
        </p:txBody>
      </p:sp>
      <p:sp>
        <p:nvSpPr>
          <p:cNvPr id="7" name="แผนผังลำดับงาน: สิ้นสุด 6">
            <a:hlinkClick r:id="rId3" action="ppaction://hlinksldjump"/>
          </p:cNvPr>
          <p:cNvSpPr/>
          <p:nvPr/>
        </p:nvSpPr>
        <p:spPr>
          <a:xfrm>
            <a:off x="224088" y="621993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858660" y="1285232"/>
            <a:ext cx="1526608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การห่อเกี๊ยว</a:t>
            </a:r>
          </a:p>
        </p:txBody>
      </p:sp>
    </p:spTree>
    <p:extLst>
      <p:ext uri="{BB962C8B-B14F-4D97-AF65-F5344CB8AC3E}">
        <p14:creationId xmlns:p14="http://schemas.microsoft.com/office/powerpoint/2010/main" val="2169415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004272"/>
            <a:ext cx="11341099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679448" y="1849846"/>
            <a:ext cx="10972801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ตั้งกระทะให้ร้อน ใส่น้ำมันพืช 1 ช้อนชาลงไป เกลี่ยให้น้ำมันจับทั่วกระทะ นำเกี๊ยวซ่าลงวางเรียงโดยให้ด้านที่เป็นรูปพระจันทร์เสี้ยวอยู่ข้างล่างและจีบอยู่ด้านบน ทอดด้วยไฟกลาง</a:t>
            </a:r>
          </a:p>
          <a:p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ทอดจนด้านล่างของตัวเกี๊ยวซ่ามีสีน้ำตาลอ่อน จึงเทน้ำร้อนลงไป 1 ถ้วย แล้วปิดฝาทันที่ ปิดฝาอบไว้ประมาณ 6-7 นาที</a:t>
            </a:r>
          </a:p>
          <a:p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เปิดฝาออก เอียงกระทะเล็กน้อยพร้อมกับเร่งไฟให้แรงขึ้นเพื่อให้น้ำที่ยังเหลืออยู่ระเหยไป พอเห็นว่าน้ำระเหยเกือบหมดแล้วจึงใส่น้ำมันพืชลงไปประมาณ 2 ช้อนชา ทอดต่อไปจนด้านล่างของตัวเกี๊ยวซ่ากรอบดี</a:t>
            </a:r>
          </a:p>
          <a:p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จัดเกี๊ยวซ่าที่ทอดเสร็จแล้วใส่จาน เสิร์ฟพร้อมน้ำจิ้มที่ผสมด้วยโชยุกับน้ำส้ม อย่างละ 2 ซ้อนโต๊ะ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839507" y="262925"/>
            <a:ext cx="2757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เกี๊ยวซ่า</a:t>
            </a:r>
          </a:p>
        </p:txBody>
      </p:sp>
      <p:sp>
        <p:nvSpPr>
          <p:cNvPr id="7" name="แผนผังลำดับงาน: สิ้นสุด 6">
            <a:hlinkClick r:id="rId3" action="ppaction://hlinksldjump"/>
          </p:cNvPr>
          <p:cNvSpPr/>
          <p:nvPr/>
        </p:nvSpPr>
        <p:spPr>
          <a:xfrm>
            <a:off x="224088" y="621993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754136" y="1172181"/>
            <a:ext cx="1968043" cy="523220"/>
          </a:xfrm>
          <a:prstGeom prst="rect">
            <a:avLst/>
          </a:prstGeom>
          <a:solidFill>
            <a:srgbClr val="EAEAEA"/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การทอดเกี๊ยว</a:t>
            </a:r>
          </a:p>
        </p:txBody>
      </p:sp>
    </p:spTree>
    <p:extLst>
      <p:ext uri="{BB962C8B-B14F-4D97-AF65-F5344CB8AC3E}">
        <p14:creationId xmlns:p14="http://schemas.microsoft.com/office/powerpoint/2010/main" val="23731384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4368</TotalTime>
  <Words>1071</Words>
  <Application>Microsoft Office PowerPoint</Application>
  <PresentationFormat>Widescreen</PresentationFormat>
  <Paragraphs>171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LiveStream</cp:lastModifiedBy>
  <cp:revision>1145</cp:revision>
  <dcterms:created xsi:type="dcterms:W3CDTF">2020-12-22T03:05:05Z</dcterms:created>
  <dcterms:modified xsi:type="dcterms:W3CDTF">2021-05-12T04:54:41Z</dcterms:modified>
</cp:coreProperties>
</file>