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8"/>
  </p:handoutMasterIdLst>
  <p:sldIdLst>
    <p:sldId id="256" r:id="rId2"/>
    <p:sldId id="409" r:id="rId3"/>
    <p:sldId id="467" r:id="rId4"/>
    <p:sldId id="451" r:id="rId5"/>
    <p:sldId id="452" r:id="rId6"/>
    <p:sldId id="453" r:id="rId7"/>
    <p:sldId id="454" r:id="rId8"/>
    <p:sldId id="458" r:id="rId9"/>
    <p:sldId id="456" r:id="rId10"/>
    <p:sldId id="466" r:id="rId11"/>
    <p:sldId id="468" r:id="rId12"/>
    <p:sldId id="479" r:id="rId13"/>
    <p:sldId id="482" r:id="rId14"/>
    <p:sldId id="483" r:id="rId15"/>
    <p:sldId id="418" r:id="rId16"/>
    <p:sldId id="469" r:id="rId17"/>
    <p:sldId id="440" r:id="rId18"/>
    <p:sldId id="441" r:id="rId19"/>
    <p:sldId id="442" r:id="rId20"/>
    <p:sldId id="443" r:id="rId21"/>
    <p:sldId id="444" r:id="rId22"/>
    <p:sldId id="446" r:id="rId23"/>
    <p:sldId id="447" r:id="rId24"/>
    <p:sldId id="448" r:id="rId25"/>
    <p:sldId id="449" r:id="rId26"/>
    <p:sldId id="450" r:id="rId27"/>
    <p:sldId id="470" r:id="rId28"/>
    <p:sldId id="471" r:id="rId29"/>
    <p:sldId id="475" r:id="rId30"/>
    <p:sldId id="472" r:id="rId31"/>
    <p:sldId id="477" r:id="rId32"/>
    <p:sldId id="473" r:id="rId33"/>
    <p:sldId id="480" r:id="rId34"/>
    <p:sldId id="481" r:id="rId35"/>
    <p:sldId id="439" r:id="rId36"/>
    <p:sldId id="478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14" autoAdjust="0"/>
    <p:restoredTop sz="94660"/>
  </p:normalViewPr>
  <p:slideViewPr>
    <p:cSldViewPr snapToGrid="0">
      <p:cViewPr varScale="1">
        <p:scale>
          <a:sx n="91" d="100"/>
          <a:sy n="91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6.xml"/><Relationship Id="rId7" Type="http://schemas.openxmlformats.org/officeDocument/2006/relationships/slide" Target="slide8.xml"/><Relationship Id="rId12" Type="http://schemas.openxmlformats.org/officeDocument/2006/relationships/slide" Target="slide1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11" Type="http://schemas.openxmlformats.org/officeDocument/2006/relationships/slide" Target="slide13.xml"/><Relationship Id="rId5" Type="http://schemas.openxmlformats.org/officeDocument/2006/relationships/slide" Target="slide9.xml"/><Relationship Id="rId10" Type="http://schemas.openxmlformats.org/officeDocument/2006/relationships/slide" Target="slide12.xml"/><Relationship Id="rId4" Type="http://schemas.openxmlformats.org/officeDocument/2006/relationships/slide" Target="slide7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17.xml"/><Relationship Id="rId7" Type="http://schemas.openxmlformats.org/officeDocument/2006/relationships/slide" Target="slide21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11" Type="http://schemas.openxmlformats.org/officeDocument/2006/relationships/slide" Target="slide25.xml"/><Relationship Id="rId5" Type="http://schemas.openxmlformats.org/officeDocument/2006/relationships/slide" Target="slide20.xml"/><Relationship Id="rId10" Type="http://schemas.openxmlformats.org/officeDocument/2006/relationships/slide" Target="slide24.xml"/><Relationship Id="rId4" Type="http://schemas.openxmlformats.org/officeDocument/2006/relationships/slide" Target="slide19.xml"/><Relationship Id="rId9" Type="http://schemas.openxmlformats.org/officeDocument/2006/relationships/slide" Target="slide2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slide" Target="slide26.xml"/><Relationship Id="rId7" Type="http://schemas.openxmlformats.org/officeDocument/2006/relationships/slide" Target="slide30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11" Type="http://schemas.openxmlformats.org/officeDocument/2006/relationships/slide" Target="slide33.xml"/><Relationship Id="rId5" Type="http://schemas.openxmlformats.org/officeDocument/2006/relationships/slide" Target="slide29.xml"/><Relationship Id="rId10" Type="http://schemas.openxmlformats.org/officeDocument/2006/relationships/slide" Target="slide34.xml"/><Relationship Id="rId4" Type="http://schemas.openxmlformats.org/officeDocument/2006/relationships/slide" Target="slide28.xml"/><Relationship Id="rId9" Type="http://schemas.openxmlformats.org/officeDocument/2006/relationships/slide" Target="slide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30506" y="217114"/>
            <a:ext cx="11589745" cy="3826076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34" y="376858"/>
            <a:ext cx="4706087" cy="35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80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936864" y="3648047"/>
            <a:ext cx="4080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672030" y="6440737"/>
            <a:ext cx="245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[61] </a:t>
            </a:r>
            <a:r>
              <a:rPr lang="th-TH" sz="2000" b="1" dirty="0" smtClean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  <a:endParaRPr lang="th-TH" sz="2000" b="1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327" y="1060645"/>
            <a:ext cx="3596952" cy="229229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914" y="1031525"/>
            <a:ext cx="6040658" cy="5347657"/>
          </a:xfrm>
          <a:prstGeom prst="rect">
            <a:avLst/>
          </a:prstGeom>
        </p:spPr>
      </p:pic>
      <p:sp>
        <p:nvSpPr>
          <p:cNvPr id="5" name="กล่องข้อความ 4"/>
          <p:cNvSpPr txBox="1"/>
          <p:nvPr/>
        </p:nvSpPr>
        <p:spPr>
          <a:xfrm>
            <a:off x="8016954" y="5917517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</a:t>
            </a:r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ชาติ ใจ</a:t>
            </a:r>
            <a:r>
              <a:rPr lang="th-TH" sz="28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ฉ่ำ  (เชฟบอล)</a:t>
            </a:r>
            <a:endParaRPr lang="th-TH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550843"/>
            <a:ext cx="10794756" cy="5793222"/>
          </a:xfrm>
          <a:prstGeom prst="roundRect">
            <a:avLst>
              <a:gd name="adj" fmla="val 2701"/>
            </a:avLst>
          </a:prstGeom>
          <a:solidFill>
            <a:srgbClr val="F9F9F9">
              <a:alpha val="3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2171267" y="3566773"/>
            <a:ext cx="4253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658420" y="4499054"/>
            <a:ext cx="6748507" cy="856756"/>
            <a:chOff x="4470682" y="5074886"/>
            <a:chExt cx="3570032" cy="861896"/>
          </a:xfrm>
        </p:grpSpPr>
        <p:sp>
          <p:nvSpPr>
            <p:cNvPr id="18" name="สี่เหลี่ยมผืนผ้ามุมมน 17"/>
            <p:cNvSpPr/>
            <p:nvPr/>
          </p:nvSpPr>
          <p:spPr>
            <a:xfrm>
              <a:off x="4819570" y="5074886"/>
              <a:ext cx="2872833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21" name="กล่องข้อความ 20">
              <a:hlinkClick r:id="rId2" action="ppaction://hlinksldjump"/>
            </p:cNvPr>
            <p:cNvSpPr txBox="1"/>
            <p:nvPr/>
          </p:nvSpPr>
          <p:spPr>
            <a:xfrm>
              <a:off x="4470682" y="5211692"/>
              <a:ext cx="3570032" cy="588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เบอร์เกอร์ข้าวทงคัตสึ , เบอร์เกอร์ข้าวหมูย่าง</a:t>
              </a:r>
              <a:endParaRPr lang="en-US" sz="24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26" y="1138634"/>
            <a:ext cx="3596952" cy="2292295"/>
          </a:xfrm>
          <a:prstGeom prst="rect">
            <a:avLst/>
          </a:prstGeom>
        </p:spPr>
      </p:pic>
      <p:sp>
        <p:nvSpPr>
          <p:cNvPr id="23" name="กล่องข้อความ 22"/>
          <p:cNvSpPr txBox="1"/>
          <p:nvPr/>
        </p:nvSpPr>
        <p:spPr>
          <a:xfrm>
            <a:off x="528810" y="6442502"/>
            <a:ext cx="24528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 smtClean="0">
                <a:solidFill>
                  <a:srgbClr val="FFFF9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[61] </a:t>
            </a:r>
            <a:r>
              <a:rPr lang="th-TH" sz="2100" b="1" dirty="0" smtClean="0">
                <a:solidFill>
                  <a:srgbClr val="FFFF9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  <a:endParaRPr lang="th-TH" sz="2100" b="1" dirty="0">
              <a:solidFill>
                <a:srgbClr val="FFFF93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98" y="996408"/>
            <a:ext cx="6040658" cy="5347657"/>
          </a:xfrm>
          <a:prstGeom prst="rect">
            <a:avLst/>
          </a:prstGeom>
        </p:spPr>
      </p:pic>
      <p:sp>
        <p:nvSpPr>
          <p:cNvPr id="25" name="กล่องข้อความ 24"/>
          <p:cNvSpPr txBox="1"/>
          <p:nvPr/>
        </p:nvSpPr>
        <p:spPr>
          <a:xfrm>
            <a:off x="7406927" y="5870064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</a:t>
            </a:r>
            <a:r>
              <a:rPr lang="th-TH" sz="2800" b="1" dirty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ชาติ ใจ</a:t>
            </a:r>
            <a:r>
              <a:rPr lang="th-TH" sz="2800" b="1" dirty="0" smtClean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ฉ่ำ  (เชฟบอล)</a:t>
            </a:r>
            <a:endParaRPr lang="th-TH" sz="2800" b="1" dirty="0">
              <a:solidFill>
                <a:srgbClr val="00008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77700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88312" y="1035641"/>
            <a:ext cx="10359861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29" y="223565"/>
            <a:ext cx="68273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586796" y="1413090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586796" y="2157760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5735138" y="2161313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586796" y="3745578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65430" y="551391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5718879" y="1424091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2586796" y="2902430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5735138" y="2902430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5718879" y="3683728"/>
            <a:ext cx="13756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1" action="ppaction://hlinksldjump"/>
          </p:cNvPr>
          <p:cNvSpPr txBox="1"/>
          <p:nvPr/>
        </p:nvSpPr>
        <p:spPr>
          <a:xfrm>
            <a:off x="5735138" y="4465026"/>
            <a:ext cx="24103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2" action="ppaction://hlinksldjump"/>
          </p:cNvPr>
          <p:cNvSpPr txBox="1"/>
          <p:nvPr/>
        </p:nvSpPr>
        <p:spPr>
          <a:xfrm>
            <a:off x="5735138" y="5226292"/>
            <a:ext cx="24103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6958" y="451504"/>
            <a:ext cx="715222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1874" y="451504"/>
            <a:ext cx="711271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601835"/>
            <a:ext cx="80004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747488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732773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67812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8757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64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93885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97" y="1420594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893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93885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217" y="1421001"/>
            <a:ext cx="6620197" cy="4161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9557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93885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041" y="1437801"/>
            <a:ext cx="6087553" cy="456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4801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67069" y="370762"/>
            <a:ext cx="73571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1887299" y="2375785"/>
            <a:ext cx="2980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1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1887302" y="1649062"/>
            <a:ext cx="2863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ญี่ปุ่น 1 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1887301" y="3086320"/>
            <a:ext cx="257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 ฟอง</a:t>
            </a:r>
            <a:endParaRPr lang="th-TH" sz="2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1887301" y="3810838"/>
            <a:ext cx="3566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พืช 500 มิลลิลิตร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1171202" y="532575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6232634" y="1633128"/>
            <a:ext cx="2805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หมูสัน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นอก 2  ชิ้น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8" action="ppaction://hlinksldjump"/>
          </p:cNvPr>
          <p:cNvSpPr txBox="1"/>
          <p:nvPr/>
        </p:nvSpPr>
        <p:spPr>
          <a:xfrm>
            <a:off x="6232635" y="2373580"/>
            <a:ext cx="2889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1 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ช้อนชา</a:t>
            </a:r>
          </a:p>
        </p:txBody>
      </p:sp>
      <p:sp>
        <p:nvSpPr>
          <p:cNvPr id="13" name="กล่องข้อความ 12">
            <a:hlinkClick r:id="rId9" action="ppaction://hlinksldjump"/>
          </p:cNvPr>
          <p:cNvSpPr txBox="1"/>
          <p:nvPr/>
        </p:nvSpPr>
        <p:spPr>
          <a:xfrm>
            <a:off x="6232634" y="3100303"/>
            <a:ext cx="3342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1  ช้อน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232637" y="3810838"/>
            <a:ext cx="3451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เกล็ดขนมปัง  ½   ถ้วย</a:t>
            </a:r>
          </a:p>
        </p:txBody>
      </p:sp>
      <p:sp>
        <p:nvSpPr>
          <p:cNvPr id="18" name="กล่องข้อความ 17">
            <a:hlinkClick r:id="rId11" action="ppaction://hlinksldjump"/>
          </p:cNvPr>
          <p:cNvSpPr txBox="1"/>
          <p:nvPr/>
        </p:nvSpPr>
        <p:spPr>
          <a:xfrm>
            <a:off x="6232636" y="4598416"/>
            <a:ext cx="3783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 ½  ถ้วย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024570"/>
            <a:ext cx="10258098" cy="5007998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6441" y="199932"/>
            <a:ext cx="738877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3361787" y="2366228"/>
            <a:ext cx="20401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ผักกาดหอม 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3361789" y="1671666"/>
            <a:ext cx="1841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3361789" y="3068712"/>
            <a:ext cx="1841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ซอสพริก 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3361789" y="3734118"/>
            <a:ext cx="20401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มายอง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เนส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1099834" y="534548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3361787" y="4400525"/>
            <a:ext cx="17096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งาขาว </a:t>
            </a:r>
          </a:p>
        </p:txBody>
      </p:sp>
      <p:sp>
        <p:nvSpPr>
          <p:cNvPr id="22" name="กล่องข้อความ 21">
            <a:hlinkClick r:id="rId8" action="ppaction://hlinksldjump"/>
          </p:cNvPr>
          <p:cNvSpPr txBox="1"/>
          <p:nvPr/>
        </p:nvSpPr>
        <p:spPr>
          <a:xfrm>
            <a:off x="6477597" y="1722309"/>
            <a:ext cx="20401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พริกเกาหลี</a:t>
            </a:r>
          </a:p>
        </p:txBody>
      </p:sp>
      <p:sp>
        <p:nvSpPr>
          <p:cNvPr id="13" name="กล่องข้อความ 12">
            <a:hlinkClick r:id="rId9" action="ppaction://hlinksldjump"/>
          </p:cNvPr>
          <p:cNvSpPr txBox="1"/>
          <p:nvPr/>
        </p:nvSpPr>
        <p:spPr>
          <a:xfrm>
            <a:off x="6477597" y="2380327"/>
            <a:ext cx="23873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สาหร่ายญี่ปุ่น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477597" y="3734118"/>
            <a:ext cx="27925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เนยเค็ม 100 กรัม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11" action="ppaction://hlinksldjump"/>
          </p:cNvPr>
          <p:cNvSpPr txBox="1"/>
          <p:nvPr/>
        </p:nvSpPr>
        <p:spPr>
          <a:xfrm>
            <a:off x="6477598" y="3039556"/>
            <a:ext cx="25928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ไข่แดง 4 ฟอง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33512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rgbClr val="000099"/>
                </a:solidFill>
                <a:cs typeface="+mj-cs"/>
              </a:rPr>
              <a:t>ผง</a:t>
            </a:r>
            <a:r>
              <a:rPr lang="th-TH" sz="2400" dirty="0" err="1" smtClean="0">
                <a:solidFill>
                  <a:srgbClr val="000099"/>
                </a:solidFill>
                <a:cs typeface="+mj-cs"/>
              </a:rPr>
              <a:t>กระหรี่</a:t>
            </a:r>
            <a:r>
              <a:rPr lang="th-TH" sz="2400" dirty="0" smtClean="0">
                <a:solidFill>
                  <a:srgbClr val="000099"/>
                </a:solidFill>
                <a:cs typeface="+mj-cs"/>
              </a:rPr>
              <a:t>ก้อน</a:t>
            </a:r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1" y="115249"/>
            <a:ext cx="680255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44" y="1146708"/>
            <a:ext cx="4500499" cy="4687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661336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030" y="1143338"/>
            <a:ext cx="4292637" cy="491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38470" y="115249"/>
            <a:ext cx="712672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5" b="7791"/>
          <a:stretch/>
        </p:blipFill>
        <p:spPr>
          <a:xfrm>
            <a:off x="3866934" y="1124432"/>
            <a:ext cx="4098262" cy="4698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11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70001" y="136269"/>
            <a:ext cx="718092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81" y="1199599"/>
            <a:ext cx="3612274" cy="4816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4" y="173475"/>
            <a:ext cx="6928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9"/>
          <a:stretch/>
        </p:blipFill>
        <p:spPr>
          <a:xfrm>
            <a:off x="2685047" y="1131259"/>
            <a:ext cx="6793541" cy="4209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114096"/>
            <a:ext cx="10465009" cy="5044965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rgbClr val="000099"/>
                </a:solidFill>
                <a:cs typeface="+mj-cs"/>
              </a:rPr>
              <a:t>น้ำผลไม้</a:t>
            </a:r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57800" y="311782"/>
            <a:ext cx="68042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91" y="1244906"/>
            <a:ext cx="4409241" cy="4471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71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49284" y="378639"/>
            <a:ext cx="75683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993" y="1331417"/>
            <a:ext cx="4271650" cy="4521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279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91325" y="410170"/>
            <a:ext cx="733857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7" b="7280"/>
          <a:stretch/>
        </p:blipFill>
        <p:spPr>
          <a:xfrm>
            <a:off x="3652939" y="1124605"/>
            <a:ext cx="4857757" cy="4950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7653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2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70608" y="294556"/>
            <a:ext cx="807430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56" y="1156560"/>
            <a:ext cx="4548719" cy="4786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5994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01836" y="410170"/>
            <a:ext cx="678153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95" y="1460368"/>
            <a:ext cx="5769166" cy="432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586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>
                <a:solidFill>
                  <a:srgbClr val="000099"/>
                </a:solidFill>
                <a:cs typeface="+mj-cs"/>
              </a:rPr>
              <a:t>ผักกาดขาว</a:t>
            </a:r>
            <a:endParaRPr lang="th-TH" sz="28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304" y="357618"/>
            <a:ext cx="788511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119" y="1287459"/>
            <a:ext cx="5481398" cy="4111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กล่องข้อความ 3"/>
          <p:cNvSpPr txBox="1"/>
          <p:nvPr/>
        </p:nvSpPr>
        <p:spPr>
          <a:xfrm>
            <a:off x="5331554" y="5460064"/>
            <a:ext cx="1576551" cy="584775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ผักกาดหอม</a:t>
            </a:r>
          </a:p>
        </p:txBody>
      </p:sp>
    </p:spTree>
    <p:extLst>
      <p:ext uri="{BB962C8B-B14F-4D97-AF65-F5344CB8AC3E}">
        <p14:creationId xmlns:p14="http://schemas.microsoft.com/office/powerpoint/2010/main" val="1826239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67920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2"/>
          <a:stretch/>
        </p:blipFill>
        <p:spPr>
          <a:xfrm>
            <a:off x="4195148" y="1647444"/>
            <a:ext cx="3742476" cy="4212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5917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66028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522" y="1496616"/>
            <a:ext cx="4897298" cy="4247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4018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17752" y="452141"/>
            <a:ext cx="772746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600" y="1208285"/>
            <a:ext cx="3661342" cy="4794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4570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 smtClean="0">
                <a:solidFill>
                  <a:srgbClr val="000099"/>
                </a:solidFill>
                <a:cs typeface="+mj-cs"/>
              </a:rPr>
              <a:t>ข้าวโพดอ่อน</a:t>
            </a:r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711786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48" y="1354488"/>
            <a:ext cx="3604244" cy="4804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4078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 smtClean="0">
                <a:solidFill>
                  <a:srgbClr val="000099"/>
                </a:solidFill>
                <a:cs typeface="+mj-cs"/>
              </a:rPr>
              <a:t>สาหร่าย</a:t>
            </a:r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80814" y="420680"/>
            <a:ext cx="728756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52" y="1334919"/>
            <a:ext cx="3773131" cy="4556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7839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304" y="357618"/>
            <a:ext cx="65608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484" y="1236637"/>
            <a:ext cx="4664667" cy="4766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9491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304" y="357618"/>
            <a:ext cx="684459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78" y="1182359"/>
            <a:ext cx="5115706" cy="4820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1073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219200"/>
            <a:ext cx="10836166" cy="4561490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1641" y="377716"/>
            <a:ext cx="768306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651642" y="5975843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367737" y="1862436"/>
            <a:ext cx="549551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หุงข้าว</a:t>
            </a:r>
          </a:p>
          <a:p>
            <a:pPr algn="thaiDist"/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สับหมู เพื่อทำไปทำทงคัตสึ และหมูย่าง</a:t>
            </a:r>
          </a:p>
          <a:p>
            <a:pPr algn="thaiDist"/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ทำซอส</a:t>
            </a:r>
          </a:p>
          <a:p>
            <a:pPr algn="thaiDist"/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ล้างและหั่นผัก </a:t>
            </a:r>
            <a:endParaRPr lang="th-TH" sz="3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56745" y="1122709"/>
            <a:ext cx="10573407" cy="4837418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56745" y="345539"/>
            <a:ext cx="662151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เบอร์เกอร์ข้าวทงคัตสึ , เบอร์เกอร์ข้าวหมูย่าง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439411" y="61906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032164" y="1279260"/>
            <a:ext cx="106511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คลุกเคล้าเนื้อ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หมูสับกับ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แป้งสาลีให้ทั่วชิ้นหมูทั้งสองด้าน</a:t>
            </a:r>
          </a:p>
          <a:p>
            <a:pPr algn="thaiDist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นำหมูสับที่เตรียมไว้มาหมักด้วยเกลือ พริกไทยดำ </a:t>
            </a:r>
          </a:p>
          <a:p>
            <a:pPr algn="thaiDist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จุ่มหมูที่คลุกแป้งแล้วลงในไข่ไก่ผสมแป้งสาลีที่ตีแล้วให้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ทั่ว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คลุกลงใน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เกล็ด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ขนมปัง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ให้ทั่วชิ้นหมู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ทอดในน้ำมันอุณหภูมิ 175 องศา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เซลเซียส นาน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นาที สะเด็ดน้ำมัน 1 นาที</a:t>
            </a:r>
          </a:p>
          <a:p>
            <a:pPr algn="thaiDist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นำมาหั่นตามขวางให้ได้ 5 ชิ้นขนาดเท่าๆ กัน</a:t>
            </a:r>
          </a:p>
          <a:p>
            <a:pPr algn="thaiDist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จัดแต่งจานด้วยกะหล่ำปลี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สไลด์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หรือผักสลัด</a:t>
            </a:r>
          </a:p>
          <a:p>
            <a:pPr algn="thaiDist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เสิร์ฟพร้อม ข้าว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ชุป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เบอร์เกอร์ และซอสพริก มายอง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เนส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5998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2958</TotalTime>
  <Words>693</Words>
  <Application>Microsoft Office PowerPoint</Application>
  <PresentationFormat>แบบจอกว้าง</PresentationFormat>
  <Paragraphs>120</Paragraphs>
  <Slides>36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36</vt:i4>
      </vt:variant>
    </vt:vector>
  </HeadingPairs>
  <TitlesOfParts>
    <vt:vector size="46" baseType="lpstr">
      <vt:lpstr>Angsana New</vt:lpstr>
      <vt:lpstr>Arial</vt:lpstr>
      <vt:lpstr>Browallia New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891</cp:revision>
  <cp:lastPrinted>2021-01-26T01:59:23Z</cp:lastPrinted>
  <dcterms:created xsi:type="dcterms:W3CDTF">2020-12-22T03:05:05Z</dcterms:created>
  <dcterms:modified xsi:type="dcterms:W3CDTF">2021-01-26T14:47:40Z</dcterms:modified>
</cp:coreProperties>
</file>