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467" r:id="rId2"/>
    <p:sldId id="451" r:id="rId3"/>
    <p:sldId id="452" r:id="rId4"/>
    <p:sldId id="453" r:id="rId5"/>
    <p:sldId id="454" r:id="rId6"/>
    <p:sldId id="458" r:id="rId7"/>
    <p:sldId id="456" r:id="rId8"/>
    <p:sldId id="466" r:id="rId9"/>
    <p:sldId id="468" r:id="rId10"/>
    <p:sldId id="470" r:id="rId11"/>
    <p:sldId id="418" r:id="rId12"/>
    <p:sldId id="440" r:id="rId13"/>
    <p:sldId id="441" r:id="rId14"/>
    <p:sldId id="442" r:id="rId15"/>
    <p:sldId id="443" r:id="rId16"/>
    <p:sldId id="444" r:id="rId17"/>
    <p:sldId id="471" r:id="rId18"/>
    <p:sldId id="472" r:id="rId19"/>
    <p:sldId id="473" r:id="rId20"/>
    <p:sldId id="439" r:id="rId21"/>
    <p:sldId id="46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A"/>
    <a:srgbClr val="0000CC"/>
    <a:srgbClr val="FFFF93"/>
    <a:srgbClr val="660033"/>
    <a:srgbClr val="F9F9F9"/>
    <a:srgbClr val="0C5C25"/>
    <a:srgbClr val="620806"/>
    <a:srgbClr val="5A8DE0"/>
    <a:srgbClr val="A83FAB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90" d="100"/>
          <a:sy n="90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6T11:40:42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12515 6784 255 0,'-39'-45'0'0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6T11:42:32.1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12582 6551 255 0,'14'0'0'16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21/12/64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customXml" Target="../ink/ink2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10.emf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customXml" Target="../ink/ink1.xml"/><Relationship Id="rId5" Type="http://schemas.openxmlformats.org/officeDocument/2006/relationships/slide" Target="slide7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9.xml"/><Relationship Id="rId1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12.xml"/><Relationship Id="rId7" Type="http://schemas.openxmlformats.org/officeDocument/2006/relationships/slide" Target="slide16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10" Type="http://schemas.openxmlformats.org/officeDocument/2006/relationships/slide" Target="slide18.xml"/><Relationship Id="rId4" Type="http://schemas.openxmlformats.org/officeDocument/2006/relationships/slide" Target="slide14.xml"/><Relationship Id="rId9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71180" y="716095"/>
            <a:ext cx="10708395" cy="5541485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918719" y="3610242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การประกอบอาหารญี่ปุ่น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2105534" y="4712643"/>
            <a:ext cx="4358042" cy="856756"/>
            <a:chOff x="4111520" y="5073263"/>
            <a:chExt cx="3570032" cy="86189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470971" y="5073263"/>
              <a:ext cx="2872833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4111520" y="5181046"/>
              <a:ext cx="3570032" cy="712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0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ปลาย่างม</a:t>
              </a:r>
              <a:r>
                <a:rPr lang="th-TH" sz="40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ิโซะ</a:t>
              </a:r>
              <a:endParaRPr lang="en-US" sz="32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26" y="1138634"/>
            <a:ext cx="3596952" cy="2292295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91452" y="6526230"/>
            <a:ext cx="2452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9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[60] </a:t>
            </a:r>
            <a:r>
              <a:rPr lang="th-TH" sz="1400" b="1" dirty="0">
                <a:solidFill>
                  <a:srgbClr val="FFFF9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26/01/64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399" y="930256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7744162" y="5672805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327770033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88312" y="1035641"/>
            <a:ext cx="10359861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88312" y="223565"/>
            <a:ext cx="349640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397621" y="1852133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397621" y="2596803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6654017" y="2600356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397621" y="4184621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965430" y="551391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6637758" y="1863134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2397621" y="3341473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เตาอบ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6637758" y="4100686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654017" y="3341473"/>
            <a:ext cx="222119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</a:t>
            </a:r>
            <a:r>
              <a:rPr lang="th-TH" sz="3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ซูวีด์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/>
              <p14:cNvContentPartPr/>
              <p14:nvPr/>
            </p14:nvContentPartPr>
            <p14:xfrm>
              <a:off x="4491360" y="2426040"/>
              <a:ext cx="14400" cy="16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87040" y="2421720"/>
                <a:ext cx="230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/>
              <p14:cNvContentPartPr/>
              <p14:nvPr/>
            </p14:nvContentPartPr>
            <p14:xfrm>
              <a:off x="4529520" y="2358360"/>
              <a:ext cx="540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25200" y="2354040"/>
                <a:ext cx="1404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34000" y="502847"/>
            <a:ext cx="61821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60123" y="565057"/>
            <a:ext cx="382374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65530" y="451504"/>
            <a:ext cx="38302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521515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512056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93391" y="491598"/>
            <a:ext cx="35489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90" y="1178348"/>
            <a:ext cx="3596856" cy="4797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97063" y="451504"/>
            <a:ext cx="38757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97063" y="451504"/>
            <a:ext cx="38757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635" y="1477199"/>
            <a:ext cx="5646118" cy="4232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490337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35420" y="343458"/>
            <a:ext cx="401115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3254023" y="2122017"/>
            <a:ext cx="2574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  1  ช้อนชา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3254026" y="1395294"/>
            <a:ext cx="2936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ปลากะพง   1 ตัว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3254026" y="2832552"/>
            <a:ext cx="2695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สาเก  5  ช้อนโต๊ะ</a:t>
            </a:r>
          </a:p>
        </p:txBody>
      </p:sp>
      <p:sp>
        <p:nvSpPr>
          <p:cNvPr id="3" name="สี่เหลี่ยมผืนผ้ามุมมน 2">
            <a:hlinkClick r:id="rId5" action="ppaction://hlinksldjump"/>
          </p:cNvPr>
          <p:cNvSpPr/>
          <p:nvPr/>
        </p:nvSpPr>
        <p:spPr>
          <a:xfrm>
            <a:off x="1076107" y="5410754"/>
            <a:ext cx="12086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</a:t>
            </a:r>
          </a:p>
        </p:txBody>
      </p:sp>
      <p:sp>
        <p:nvSpPr>
          <p:cNvPr id="16" name="กล่องข้อความ 15">
            <a:hlinkClick r:id="rId6" action="ppaction://hlinksldjump"/>
          </p:cNvPr>
          <p:cNvSpPr txBox="1"/>
          <p:nvPr/>
        </p:nvSpPr>
        <p:spPr>
          <a:xfrm>
            <a:off x="3254025" y="3639501"/>
            <a:ext cx="277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err="1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6  ช้อนโต๊ะ</a:t>
            </a:r>
          </a:p>
        </p:txBody>
      </p:sp>
      <p:sp>
        <p:nvSpPr>
          <p:cNvPr id="10" name="กล่องข้อความ 9">
            <a:hlinkClick r:id="rId7" action="ppaction://hlinksldjump"/>
          </p:cNvPr>
          <p:cNvSpPr txBox="1"/>
          <p:nvPr/>
        </p:nvSpPr>
        <p:spPr>
          <a:xfrm>
            <a:off x="3266565" y="4446450"/>
            <a:ext cx="292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มิริน  3  ช้อนโต๊ะ</a:t>
            </a:r>
          </a:p>
        </p:txBody>
      </p:sp>
      <p:sp>
        <p:nvSpPr>
          <p:cNvPr id="13" name="กล่องข้อความ 12">
            <a:hlinkClick r:id="rId8" action="ppaction://hlinksldjump"/>
          </p:cNvPr>
          <p:cNvSpPr txBox="1"/>
          <p:nvPr/>
        </p:nvSpPr>
        <p:spPr>
          <a:xfrm>
            <a:off x="3266566" y="5266492"/>
            <a:ext cx="1894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ไข่ไก่</a:t>
            </a: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6808742" y="1395293"/>
            <a:ext cx="1894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ผักสลัด</a:t>
            </a:r>
          </a:p>
        </p:txBody>
      </p:sp>
      <p:sp>
        <p:nvSpPr>
          <p:cNvPr id="18" name="กล่องข้อความ 17">
            <a:hlinkClick r:id="rId10" action="ppaction://hlinksldjump"/>
          </p:cNvPr>
          <p:cNvSpPr txBox="1"/>
          <p:nvPr/>
        </p:nvSpPr>
        <p:spPr>
          <a:xfrm>
            <a:off x="6808741" y="2099924"/>
            <a:ext cx="2682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สาหร่ายวากาเมะ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ปลากะพง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1" y="115249"/>
            <a:ext cx="414115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1" y="1258970"/>
            <a:ext cx="7040566" cy="419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2" y="115249"/>
            <a:ext cx="34140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0"/>
          <a:stretch/>
        </p:blipFill>
        <p:spPr>
          <a:xfrm>
            <a:off x="3688478" y="1308729"/>
            <a:ext cx="4699431" cy="4363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38471" y="115249"/>
            <a:ext cx="34140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70" y="1178685"/>
            <a:ext cx="5487048" cy="4623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70001" y="136269"/>
            <a:ext cx="33494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607" y="1288289"/>
            <a:ext cx="4909173" cy="4404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5" y="173475"/>
            <a:ext cx="337014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175" y="1756076"/>
            <a:ext cx="4599245" cy="372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5" y="173475"/>
            <a:ext cx="337014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 b="9119"/>
          <a:stretch/>
        </p:blipFill>
        <p:spPr>
          <a:xfrm>
            <a:off x="3893272" y="1404593"/>
            <a:ext cx="3821321" cy="4390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12782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5" y="173475"/>
            <a:ext cx="337014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0" r="3668"/>
          <a:stretch/>
        </p:blipFill>
        <p:spPr>
          <a:xfrm>
            <a:off x="3401680" y="1307800"/>
            <a:ext cx="5360276" cy="4583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849425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5" y="173475"/>
            <a:ext cx="337014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717" y="1601512"/>
            <a:ext cx="5328745" cy="3996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136542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99582" y="1519454"/>
            <a:ext cx="10465009" cy="4575672"/>
          </a:xfrm>
          <a:prstGeom prst="roundRect">
            <a:avLst>
              <a:gd name="adj" fmla="val 2701"/>
            </a:avLst>
          </a:prstGeom>
          <a:solidFill>
            <a:srgbClr val="F9F9F9">
              <a:alpha val="8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99582" y="644265"/>
            <a:ext cx="430658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027409" y="2023927"/>
            <a:ext cx="99180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ทำความสะอาดปลากะพง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โรยเกลือลงบนเนื้อปลาให้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ทั่วๆ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และพักไว้ 30 นาที เกลือจะช่วยเอาความชุ่มชื้นส่วนเกินออกและขจัดกลิ่นคาว</a:t>
            </a:r>
          </a:p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เทสาเก 2 ช้อนโต๊ะ ลงบนชิ้นปลา เพื่อล้างเกลือออก แล้วซับด้วยกระดาษอเนกประสงค์ให้แห้งอย่างเบามือ เพื่อเอาความชื้นออก</a:t>
            </a:r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 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 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ไว้ทำซอสหมัก ใส่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มิโซะ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6 ช้อนโต๊ะ มิริน 3 ช้อนโต๊ะ และสาเก 3 ช้อนโต๊ะ ลงในชามผสม ผสมให้เข้ากัน</a:t>
            </a:r>
            <a:endParaRPr lang="th-TH" sz="3200" dirty="0">
              <a:solidFill>
                <a:srgbClr val="FF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73044" y="1059380"/>
            <a:ext cx="10740431" cy="5509200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3044" y="248478"/>
            <a:ext cx="34462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ปลาย่างม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872384" y="2661316"/>
            <a:ext cx="1054109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วิธีทำปลาย่าง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วางเนื้อปลาลงในกล่อง และคลุกซอสทั้งสองด้าน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เทซอสให้ทั่วทั้งชิ้น ปิดฝาให้สนิท และเก็บไว้ตู้เย็น 2-3 วัน สามารถแช่แข็งได้นานถึง 2-3 สัปดาห์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อุ่นเตาอบด้วยอุณหภูมิ 400 องศา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ฟาเ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รน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ไฮน์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(200 องศาเซลเซียส) เอาซอสหมักออก ให้หมดจากชิ้นปลา 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 วางเนื้อปลาลงบนถาดอบที่ปูด้วยกระดาษพาร์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ชเ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มนต์ หรือแผ่นรองอบซิลิโคน เอาด้านหนังปลาให้อยู่ด้านบน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5. อบเนื้อปลาจนกระทั่งขอบเป็นสีน้ำตาล และสุก ประมาณ 20-25 นาที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6. ใช้สปาตูล่าเอาเนื้อปลาออกจากเตาอบ และเอาม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ิโซะ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ที่แห้งออกจาก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รอบๆ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ชิ้นปลา พร้อมจัดเสิร์ฟ</a:t>
            </a: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881320" y="1301270"/>
            <a:ext cx="105641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ไข่</a:t>
            </a:r>
            <a:r>
              <a:rPr lang="th-TH" sz="32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ออน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เซน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นำไข่ใส่หม้อ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อุณหภูมิ 61 องศาเซลเซียส หรือ 142 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ฟาเ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รน</a:t>
            </a:r>
            <a:r>
              <a:rPr lang="th-TH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ไฮน์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เป็นเวลา 40 นาที</a:t>
            </a:r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8538456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3087</TotalTime>
  <Words>480</Words>
  <Application>Microsoft Office PowerPoint</Application>
  <PresentationFormat>แบบจอกว้าง</PresentationFormat>
  <Paragraphs>73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30" baseType="lpstr">
      <vt:lpstr>Angsana New</vt:lpstr>
      <vt:lpstr>Arial</vt:lpstr>
      <vt:lpstr>Browallia New</vt:lpstr>
      <vt:lpstr>Calibri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Taronoi Vivy</cp:lastModifiedBy>
  <cp:revision>906</cp:revision>
  <cp:lastPrinted>2021-01-26T01:59:23Z</cp:lastPrinted>
  <dcterms:created xsi:type="dcterms:W3CDTF">2020-12-22T03:05:05Z</dcterms:created>
  <dcterms:modified xsi:type="dcterms:W3CDTF">2021-12-21T01:54:23Z</dcterms:modified>
</cp:coreProperties>
</file>