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39"/>
  </p:handoutMasterIdLst>
  <p:sldIdLst>
    <p:sldId id="256" r:id="rId2"/>
    <p:sldId id="409" r:id="rId3"/>
    <p:sldId id="467" r:id="rId4"/>
    <p:sldId id="451" r:id="rId5"/>
    <p:sldId id="452" r:id="rId6"/>
    <p:sldId id="453" r:id="rId7"/>
    <p:sldId id="454" r:id="rId8"/>
    <p:sldId id="458" r:id="rId9"/>
    <p:sldId id="456" r:id="rId10"/>
    <p:sldId id="466" r:id="rId11"/>
    <p:sldId id="468" r:id="rId12"/>
    <p:sldId id="479" r:id="rId13"/>
    <p:sldId id="418" r:id="rId14"/>
    <p:sldId id="469" r:id="rId15"/>
    <p:sldId id="440" r:id="rId16"/>
    <p:sldId id="441" r:id="rId17"/>
    <p:sldId id="442" r:id="rId18"/>
    <p:sldId id="443" r:id="rId19"/>
    <p:sldId id="444" r:id="rId20"/>
    <p:sldId id="446" r:id="rId21"/>
    <p:sldId id="447" r:id="rId22"/>
    <p:sldId id="448" r:id="rId23"/>
    <p:sldId id="449" r:id="rId24"/>
    <p:sldId id="450" r:id="rId25"/>
    <p:sldId id="470" r:id="rId26"/>
    <p:sldId id="471" r:id="rId27"/>
    <p:sldId id="475" r:id="rId28"/>
    <p:sldId id="472" r:id="rId29"/>
    <p:sldId id="477" r:id="rId30"/>
    <p:sldId id="473" r:id="rId31"/>
    <p:sldId id="474" r:id="rId32"/>
    <p:sldId id="439" r:id="rId33"/>
    <p:sldId id="480" r:id="rId34"/>
    <p:sldId id="478" r:id="rId35"/>
    <p:sldId id="482" r:id="rId36"/>
    <p:sldId id="481" r:id="rId37"/>
    <p:sldId id="483" r:id="rId3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660033"/>
    <a:srgbClr val="F9F9F9"/>
    <a:srgbClr val="0C5C25"/>
    <a:srgbClr val="620806"/>
    <a:srgbClr val="5A8DE0"/>
    <a:srgbClr val="A83FAB"/>
    <a:srgbClr val="000099"/>
    <a:srgbClr val="990033"/>
    <a:srgbClr val="0000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178" autoAdjust="0"/>
    <p:restoredTop sz="94660"/>
  </p:normalViewPr>
  <p:slideViewPr>
    <p:cSldViewPr snapToGrid="0">
      <p:cViewPr varScale="1">
        <p:scale>
          <a:sx n="66" d="100"/>
          <a:sy n="66" d="100"/>
        </p:scale>
        <p:origin x="66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2272AA-D1B4-457B-B14F-9845698ED024}" type="datetimeFigureOut">
              <a:rPr lang="th-TH" smtClean="0"/>
              <a:t>03/09/64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5" name="ตัวแทนหมายเลขสไลด์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4B8F3E-A2A6-471F-86F1-2C629BC7A23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062499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03/09/64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60518628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03/09/64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1122670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03/09/64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07110574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03/09/64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54849226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03/09/64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6020670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03/09/64</a:t>
            </a:fld>
            <a:endParaRPr lang="th-TH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22171580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03/09/64</a:t>
            </a:fld>
            <a:endParaRPr lang="th-TH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64168492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03/09/64</a:t>
            </a:fld>
            <a:endParaRPr lang="th-TH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07160719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03/09/64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75384184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รูปภาพพาโนราม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03/09/64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81167007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03/09/64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36033078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03/09/64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90375970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03/09/64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31273727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คอลัมน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03/09/64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91558556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อลัมน์รูปภาพ 3 รู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03/09/64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45792264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03/09/64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412532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03/09/64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76504287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6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alphaModFix amt="85000"/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4CE6341-0B14-463A-9B62-771DBF861BD5}" type="datetimeFigureOut">
              <a:rPr lang="th-TH" smtClean="0"/>
              <a:t>03/09/64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144813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ransition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3" Type="http://schemas.openxmlformats.org/officeDocument/2006/relationships/slide" Target="slide6.xml"/><Relationship Id="rId7" Type="http://schemas.openxmlformats.org/officeDocument/2006/relationships/slide" Target="slide8.xml"/><Relationship Id="rId2" Type="http://schemas.openxmlformats.org/officeDocument/2006/relationships/slide" Target="slide5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3.xml"/><Relationship Id="rId5" Type="http://schemas.openxmlformats.org/officeDocument/2006/relationships/slide" Target="slide9.xml"/><Relationship Id="rId10" Type="http://schemas.openxmlformats.org/officeDocument/2006/relationships/slide" Target="slide12.xml"/><Relationship Id="rId4" Type="http://schemas.openxmlformats.org/officeDocument/2006/relationships/slide" Target="slide7.xml"/><Relationship Id="rId9" Type="http://schemas.openxmlformats.org/officeDocument/2006/relationships/slide" Target="slide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" Target="slide20.xml"/><Relationship Id="rId13" Type="http://schemas.openxmlformats.org/officeDocument/2006/relationships/slide" Target="slide25.xml"/><Relationship Id="rId3" Type="http://schemas.openxmlformats.org/officeDocument/2006/relationships/slide" Target="slide15.xml"/><Relationship Id="rId7" Type="http://schemas.openxmlformats.org/officeDocument/2006/relationships/slide" Target="slide19.xml"/><Relationship Id="rId12" Type="http://schemas.openxmlformats.org/officeDocument/2006/relationships/slide" Target="slide24.xml"/><Relationship Id="rId2" Type="http://schemas.openxmlformats.org/officeDocument/2006/relationships/slide" Target="slide16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4.xml"/><Relationship Id="rId11" Type="http://schemas.openxmlformats.org/officeDocument/2006/relationships/slide" Target="slide23.xml"/><Relationship Id="rId5" Type="http://schemas.openxmlformats.org/officeDocument/2006/relationships/slide" Target="slide18.xml"/><Relationship Id="rId10" Type="http://schemas.openxmlformats.org/officeDocument/2006/relationships/slide" Target="slide22.xml"/><Relationship Id="rId4" Type="http://schemas.openxmlformats.org/officeDocument/2006/relationships/slide" Target="slide17.xml"/><Relationship Id="rId9" Type="http://schemas.openxmlformats.org/officeDocument/2006/relationships/slide" Target="slide2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" Target="slide31.xml"/><Relationship Id="rId3" Type="http://schemas.openxmlformats.org/officeDocument/2006/relationships/slide" Target="slide26.xml"/><Relationship Id="rId7" Type="http://schemas.openxmlformats.org/officeDocument/2006/relationships/slide" Target="slide30.xml"/><Relationship Id="rId2" Type="http://schemas.openxmlformats.org/officeDocument/2006/relationships/slide" Target="slide27.xml"/><Relationship Id="rId1" Type="http://schemas.openxmlformats.org/officeDocument/2006/relationships/slideLayout" Target="../slideLayouts/slideLayout1.xml"/><Relationship Id="rId6" Type="http://schemas.openxmlformats.org/officeDocument/2006/relationships/slide" Target="slide32.xml"/><Relationship Id="rId5" Type="http://schemas.openxmlformats.org/officeDocument/2006/relationships/slide" Target="slide29.xml"/><Relationship Id="rId4" Type="http://schemas.openxmlformats.org/officeDocument/2006/relationships/slide" Target="slide2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slide" Target="slide1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" Target="slide13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slide" Target="slide13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slide" Target="slide13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slide" Target="slide13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slide" Target="slide13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slide" Target="slide13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slide" Target="slide13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slide" Target="slide1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slide" Target="slide13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slide" Target="slide13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slide" Target="slide14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slide" Target="slide14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slide" Target="slide14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slide" Target="slide14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slide" Target="slide14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slide" Target="slide14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330506" y="217114"/>
            <a:ext cx="11589745" cy="3826076"/>
          </a:xfrm>
          <a:prstGeom prst="roundRect">
            <a:avLst>
              <a:gd name="adj" fmla="val 500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2334" y="376858"/>
            <a:ext cx="4706087" cy="3506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732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672030" y="495759"/>
            <a:ext cx="10807546" cy="5848306"/>
          </a:xfrm>
          <a:prstGeom prst="roundRect">
            <a:avLst>
              <a:gd name="adj" fmla="val 2701"/>
            </a:avLst>
          </a:prstGeom>
          <a:solidFill>
            <a:srgbClr val="F9F9F9">
              <a:alpha val="80000"/>
            </a:srgbClr>
          </a:solidFill>
          <a:ln w="12700">
            <a:solidFill>
              <a:schemeClr val="tx1"/>
            </a:solidFill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3936864" y="3648047"/>
            <a:ext cx="40800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000" b="1" dirty="0">
                <a:solidFill>
                  <a:schemeClr val="accent6">
                    <a:lumMod val="50000"/>
                  </a:schemeClr>
                </a:solidFill>
                <a:latin typeface="Browallia New" panose="020B0604020202020204" pitchFamily="34" charset="-34"/>
                <a:cs typeface="+mj-cs"/>
              </a:rPr>
              <a:t>การประกอบอาหารญี่ปุ่น</a:t>
            </a:r>
          </a:p>
        </p:txBody>
      </p:sp>
      <p:sp>
        <p:nvSpPr>
          <p:cNvPr id="18" name="กล่องข้อความ 17"/>
          <p:cNvSpPr txBox="1"/>
          <p:nvPr/>
        </p:nvSpPr>
        <p:spPr>
          <a:xfrm>
            <a:off x="577437" y="6457890"/>
            <a:ext cx="2452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[58] </a:t>
            </a:r>
            <a:r>
              <a:rPr lang="th-TH" sz="20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บันทึกวิดีโอวันที่ 26/01/64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7327" y="1060645"/>
            <a:ext cx="3596952" cy="2292295"/>
          </a:xfrm>
          <a:prstGeom prst="rect">
            <a:avLst/>
          </a:prstGeom>
        </p:spPr>
      </p:pic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4914" y="1031525"/>
            <a:ext cx="6040658" cy="5347657"/>
          </a:xfrm>
          <a:prstGeom prst="rect">
            <a:avLst/>
          </a:prstGeom>
        </p:spPr>
      </p:pic>
      <p:sp>
        <p:nvSpPr>
          <p:cNvPr id="5" name="กล่องข้อความ 4"/>
          <p:cNvSpPr txBox="1"/>
          <p:nvPr/>
        </p:nvSpPr>
        <p:spPr>
          <a:xfrm>
            <a:off x="8016954" y="5917517"/>
            <a:ext cx="31772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8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นายสุชาติ ใจฉ่ำ  (เชฟบอล)</a:t>
            </a:r>
          </a:p>
        </p:txBody>
      </p:sp>
    </p:spTree>
    <p:extLst>
      <p:ext uri="{BB962C8B-B14F-4D97-AF65-F5344CB8AC3E}">
        <p14:creationId xmlns:p14="http://schemas.microsoft.com/office/powerpoint/2010/main" val="3915233922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672030" y="495759"/>
            <a:ext cx="10807546" cy="5848306"/>
          </a:xfrm>
          <a:prstGeom prst="roundRect">
            <a:avLst>
              <a:gd name="adj" fmla="val 2701"/>
            </a:avLst>
          </a:prstGeom>
          <a:solidFill>
            <a:srgbClr val="F9F9F9">
              <a:alpha val="75000"/>
            </a:srgbClr>
          </a:solidFill>
          <a:ln w="12700">
            <a:solidFill>
              <a:schemeClr val="tx1"/>
            </a:solidFill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2083242" y="3554923"/>
            <a:ext cx="47316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000" b="1" dirty="0">
                <a:solidFill>
                  <a:schemeClr val="accent6">
                    <a:lumMod val="50000"/>
                  </a:schemeClr>
                </a:solidFill>
                <a:latin typeface="Browallia New" panose="020B0604020202020204" pitchFamily="34" charset="-34"/>
                <a:cs typeface="+mj-cs"/>
              </a:rPr>
              <a:t>การประกอบอาหารญี่ปุ่น</a:t>
            </a:r>
          </a:p>
        </p:txBody>
      </p:sp>
      <p:grpSp>
        <p:nvGrpSpPr>
          <p:cNvPr id="16" name="กลุ่ม 15"/>
          <p:cNvGrpSpPr/>
          <p:nvPr/>
        </p:nvGrpSpPr>
        <p:grpSpPr>
          <a:xfrm>
            <a:off x="2425979" y="4611443"/>
            <a:ext cx="4046198" cy="861896"/>
            <a:chOff x="3969336" y="5076449"/>
            <a:chExt cx="3595339" cy="861896"/>
          </a:xfrm>
        </p:grpSpPr>
        <p:sp>
          <p:nvSpPr>
            <p:cNvPr id="15" name="สี่เหลี่ยมผืนผ้ามุมมน 14"/>
            <p:cNvSpPr/>
            <p:nvPr/>
          </p:nvSpPr>
          <p:spPr>
            <a:xfrm>
              <a:off x="3969336" y="5076449"/>
              <a:ext cx="3595339" cy="861896"/>
            </a:xfrm>
            <a:prstGeom prst="round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j-cs"/>
              </a:endParaRPr>
            </a:p>
          </p:txBody>
        </p:sp>
        <p:sp>
          <p:nvSpPr>
            <p:cNvPr id="13" name="กล่องข้อความ 12">
              <a:hlinkClick r:id="rId2" action="ppaction://hlinksldjump"/>
            </p:cNvPr>
            <p:cNvSpPr txBox="1"/>
            <p:nvPr/>
          </p:nvSpPr>
          <p:spPr>
            <a:xfrm>
              <a:off x="3969336" y="5168904"/>
              <a:ext cx="3570032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sz="4400" b="1" dirty="0">
                  <a:solidFill>
                    <a:srgbClr val="FFFF00"/>
                  </a:solidFill>
                  <a:latin typeface="Browallia New" panose="020B0604020202020204" pitchFamily="34" charset="-34"/>
                  <a:cs typeface="+mj-cs"/>
                </a:rPr>
                <a:t>แกงกะหรี่ญี่ปุ่น เทมปุระ</a:t>
              </a:r>
              <a:endParaRPr lang="en-US" sz="3600" b="1" dirty="0">
                <a:solidFill>
                  <a:srgbClr val="FFFF00"/>
                </a:solidFill>
                <a:latin typeface="Browallia New" panose="020B0604020202020204" pitchFamily="34" charset="-34"/>
                <a:cs typeface="+mj-cs"/>
              </a:endParaRPr>
            </a:p>
          </p:txBody>
        </p:sp>
      </p:grp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0602" y="1127617"/>
            <a:ext cx="3596952" cy="2292295"/>
          </a:xfrm>
          <a:prstGeom prst="rect">
            <a:avLst/>
          </a:prstGeom>
        </p:spPr>
      </p:pic>
      <p:sp>
        <p:nvSpPr>
          <p:cNvPr id="17" name="กล่องข้อความ 16"/>
          <p:cNvSpPr txBox="1"/>
          <p:nvPr/>
        </p:nvSpPr>
        <p:spPr>
          <a:xfrm>
            <a:off x="0" y="6430944"/>
            <a:ext cx="24528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[58] </a:t>
            </a:r>
            <a:r>
              <a:rPr lang="th-TH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บันทึกวิดีโอวันที่ 26/01/64</a:t>
            </a:r>
          </a:p>
        </p:txBody>
      </p:sp>
      <p:pic>
        <p:nvPicPr>
          <p:cNvPr id="19" name="รูปภาพ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2177" y="1012450"/>
            <a:ext cx="6040658" cy="5347657"/>
          </a:xfrm>
          <a:prstGeom prst="rect">
            <a:avLst/>
          </a:prstGeom>
        </p:spPr>
      </p:pic>
      <p:sp>
        <p:nvSpPr>
          <p:cNvPr id="20" name="กล่องข้อความ 19"/>
          <p:cNvSpPr txBox="1"/>
          <p:nvPr/>
        </p:nvSpPr>
        <p:spPr>
          <a:xfrm>
            <a:off x="8016954" y="5917517"/>
            <a:ext cx="31772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8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นายสุชาติ ใจฉ่ำ  (เชฟบอล)</a:t>
            </a:r>
          </a:p>
        </p:txBody>
      </p:sp>
    </p:spTree>
    <p:extLst>
      <p:ext uri="{BB962C8B-B14F-4D97-AF65-F5344CB8AC3E}">
        <p14:creationId xmlns:p14="http://schemas.microsoft.com/office/powerpoint/2010/main" val="3277700334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88312" y="1035641"/>
            <a:ext cx="10359861" cy="508700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761129" y="223565"/>
            <a:ext cx="470424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แกงกะหรี่ญี่ปุ่น เทมปุระ</a:t>
            </a:r>
          </a:p>
        </p:txBody>
      </p:sp>
      <p:sp>
        <p:nvSpPr>
          <p:cNvPr id="14" name="กล่องข้อความ 13">
            <a:hlinkClick r:id="rId2" action="ppaction://hlinksldjump"/>
          </p:cNvPr>
          <p:cNvSpPr txBox="1"/>
          <p:nvPr/>
        </p:nvSpPr>
        <p:spPr>
          <a:xfrm>
            <a:off x="2586796" y="2001669"/>
            <a:ext cx="250128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หม้อ + ทัพพี</a:t>
            </a:r>
          </a:p>
        </p:txBody>
      </p:sp>
      <p:sp>
        <p:nvSpPr>
          <p:cNvPr id="17" name="กล่องข้อความ 16">
            <a:hlinkClick r:id="rId3" action="ppaction://hlinksldjump"/>
          </p:cNvPr>
          <p:cNvSpPr txBox="1"/>
          <p:nvPr/>
        </p:nvSpPr>
        <p:spPr>
          <a:xfrm>
            <a:off x="2586796" y="2746339"/>
            <a:ext cx="233557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เขียง + มีด</a:t>
            </a:r>
          </a:p>
        </p:txBody>
      </p:sp>
      <p:sp>
        <p:nvSpPr>
          <p:cNvPr id="19" name="กล่องข้อความ 18">
            <a:hlinkClick r:id="rId4" action="ppaction://hlinksldjump"/>
          </p:cNvPr>
          <p:cNvSpPr txBox="1"/>
          <p:nvPr/>
        </p:nvSpPr>
        <p:spPr>
          <a:xfrm>
            <a:off x="5735138" y="2749892"/>
            <a:ext cx="300946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ชามผสม + ไม้พาย</a:t>
            </a:r>
          </a:p>
        </p:txBody>
      </p:sp>
      <p:sp>
        <p:nvSpPr>
          <p:cNvPr id="20" name="กล่องข้อความ 19">
            <a:hlinkClick r:id="rId5" action="ppaction://hlinksldjump"/>
          </p:cNvPr>
          <p:cNvSpPr txBox="1"/>
          <p:nvPr/>
        </p:nvSpPr>
        <p:spPr>
          <a:xfrm>
            <a:off x="2586796" y="4334157"/>
            <a:ext cx="201895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เตาไฟฟ้า</a:t>
            </a:r>
          </a:p>
        </p:txBody>
      </p:sp>
      <p:sp>
        <p:nvSpPr>
          <p:cNvPr id="3" name="สี่เหลี่ยมผืนผ้ามุมมน 2">
            <a:hlinkClick r:id="rId6" action="ppaction://hlinksldjump"/>
          </p:cNvPr>
          <p:cNvSpPr/>
          <p:nvPr/>
        </p:nvSpPr>
        <p:spPr>
          <a:xfrm>
            <a:off x="965430" y="5513919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sp>
        <p:nvSpPr>
          <p:cNvPr id="13" name="กล่องข้อความ 12">
            <a:hlinkClick r:id="rId7" action="ppaction://hlinksldjump"/>
          </p:cNvPr>
          <p:cNvSpPr txBox="1"/>
          <p:nvPr/>
        </p:nvSpPr>
        <p:spPr>
          <a:xfrm>
            <a:off x="5718879" y="2012670"/>
            <a:ext cx="302572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ช้อนขนาดต่างๆ</a:t>
            </a:r>
          </a:p>
        </p:txBody>
      </p:sp>
      <p:sp>
        <p:nvSpPr>
          <p:cNvPr id="16" name="กล่องข้อความ 15">
            <a:hlinkClick r:id="rId8" action="ppaction://hlinksldjump"/>
          </p:cNvPr>
          <p:cNvSpPr txBox="1"/>
          <p:nvPr/>
        </p:nvSpPr>
        <p:spPr>
          <a:xfrm>
            <a:off x="2586796" y="3491009"/>
            <a:ext cx="287858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กระทะ + ตะหลิว</a:t>
            </a:r>
          </a:p>
        </p:txBody>
      </p:sp>
      <p:sp>
        <p:nvSpPr>
          <p:cNvPr id="18" name="กล่องข้อความ 17">
            <a:hlinkClick r:id="rId9" action="ppaction://hlinksldjump"/>
          </p:cNvPr>
          <p:cNvSpPr txBox="1"/>
          <p:nvPr/>
        </p:nvSpPr>
        <p:spPr>
          <a:xfrm>
            <a:off x="5735138" y="3491009"/>
            <a:ext cx="324069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ช้อนตวง + ถ้วยตวง</a:t>
            </a:r>
          </a:p>
        </p:txBody>
      </p:sp>
      <p:sp>
        <p:nvSpPr>
          <p:cNvPr id="15" name="กล่องข้อความ 14">
            <a:hlinkClick r:id="rId10" action="ppaction://hlinksldjump"/>
          </p:cNvPr>
          <p:cNvSpPr txBox="1"/>
          <p:nvPr/>
        </p:nvSpPr>
        <p:spPr>
          <a:xfrm>
            <a:off x="5718879" y="4272307"/>
            <a:ext cx="137560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ที่คีบ</a:t>
            </a:r>
          </a:p>
        </p:txBody>
      </p:sp>
    </p:spTree>
    <p:extLst>
      <p:ext uri="{BB962C8B-B14F-4D97-AF65-F5344CB8AC3E}">
        <p14:creationId xmlns:p14="http://schemas.microsoft.com/office/powerpoint/2010/main" val="4044182372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954414" y="890281"/>
            <a:ext cx="4668620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แกงกะหรี่ญี่ปุ่น เทมปุระ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954414" y="5342665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907" y="1652224"/>
            <a:ext cx="4442908" cy="33306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36" b="14482"/>
          <a:stretch/>
        </p:blipFill>
        <p:spPr>
          <a:xfrm>
            <a:off x="5528441" y="1652224"/>
            <a:ext cx="5688255" cy="32771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23136287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954413" y="890281"/>
            <a:ext cx="4731683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แกงกะหรี่ญี่ปุ่น เทมปุระ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</a:p>
        </p:txBody>
      </p:sp>
      <p:pic>
        <p:nvPicPr>
          <p:cNvPr id="15" name="รูปภาพ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1818" y="1652223"/>
            <a:ext cx="4844295" cy="36315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รูปภาพ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547" y="1648106"/>
            <a:ext cx="4844294" cy="36315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12953332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670634" y="601835"/>
            <a:ext cx="443739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แกงกะหรี่ญี่ปุ่น เทมปุระ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8900" y="1790424"/>
            <a:ext cx="4169674" cy="31258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รูปภาพ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81"/>
          <a:stretch/>
        </p:blipFill>
        <p:spPr>
          <a:xfrm>
            <a:off x="5947254" y="1790424"/>
            <a:ext cx="4668656" cy="31190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32584691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670635" y="547160"/>
            <a:ext cx="489984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แกงกะหรี่ญี่ปุ่น เทมปุระ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93"/>
          <a:stretch/>
        </p:blipFill>
        <p:spPr>
          <a:xfrm>
            <a:off x="3035427" y="1612312"/>
            <a:ext cx="6234697" cy="43050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64240137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607572" y="460438"/>
            <a:ext cx="4983931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แกงกะหรี่ญี่ปุ่น เทมปุระ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" t="5517"/>
          <a:stretch/>
        </p:blipFill>
        <p:spPr>
          <a:xfrm>
            <a:off x="2903146" y="1438868"/>
            <a:ext cx="6357344" cy="45299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44397027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954414" y="890281"/>
            <a:ext cx="4363820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แกงกะหรี่ญี่ปุ่น เทมปุระ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8" b="6666"/>
          <a:stretch/>
        </p:blipFill>
        <p:spPr>
          <a:xfrm>
            <a:off x="1291055" y="1886687"/>
            <a:ext cx="4769048" cy="32217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รูปภาพ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50" r="2895" b="8813"/>
          <a:stretch/>
        </p:blipFill>
        <p:spPr>
          <a:xfrm>
            <a:off x="6060103" y="1886687"/>
            <a:ext cx="4869961" cy="27196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01366868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670634" y="451504"/>
            <a:ext cx="4405863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แกงกะหรี่ญี่ปุ่น เทมปุระ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</a:p>
        </p:txBody>
      </p:sp>
      <p:pic>
        <p:nvPicPr>
          <p:cNvPr id="9" name="รูปภาพ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7956" y="1652223"/>
            <a:ext cx="4561860" cy="34198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รูปภาพ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551" y="1652223"/>
            <a:ext cx="4647636" cy="34841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06564982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670634" y="451504"/>
            <a:ext cx="4405863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แกงกะหรี่ญี่ปุ่น เทมปุระ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3297" y="1420594"/>
            <a:ext cx="6077042" cy="45557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99893739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56441" y="1187298"/>
            <a:ext cx="10258098" cy="4845269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866643" y="362659"/>
            <a:ext cx="470383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แกงกะหรี่ญี่ปุ่น เทมปุระ</a:t>
            </a:r>
          </a:p>
        </p:txBody>
      </p:sp>
      <p:sp>
        <p:nvSpPr>
          <p:cNvPr id="14" name="กล่องข้อความ 13">
            <a:hlinkClick r:id="rId2" action="ppaction://hlinksldjump"/>
          </p:cNvPr>
          <p:cNvSpPr txBox="1"/>
          <p:nvPr/>
        </p:nvSpPr>
        <p:spPr>
          <a:xfrm>
            <a:off x="1887298" y="2375785"/>
            <a:ext cx="36831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หมูเนื้อแดง 400 กรัม</a:t>
            </a:r>
          </a:p>
        </p:txBody>
      </p:sp>
      <p:sp>
        <p:nvSpPr>
          <p:cNvPr id="17" name="กล่องข้อความ 16">
            <a:hlinkClick r:id="rId3" action="ppaction://hlinksldjump"/>
          </p:cNvPr>
          <p:cNvSpPr txBox="1"/>
          <p:nvPr/>
        </p:nvSpPr>
        <p:spPr>
          <a:xfrm>
            <a:off x="1887301" y="1649062"/>
            <a:ext cx="41035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แกงกะหรี่ก้อน 200 กรัม</a:t>
            </a:r>
          </a:p>
        </p:txBody>
      </p:sp>
      <p:sp>
        <p:nvSpPr>
          <p:cNvPr id="19" name="กล่องข้อความ 18">
            <a:hlinkClick r:id="rId4" action="ppaction://hlinksldjump"/>
          </p:cNvPr>
          <p:cNvSpPr txBox="1"/>
          <p:nvPr/>
        </p:nvSpPr>
        <p:spPr>
          <a:xfrm>
            <a:off x="1887301" y="3086320"/>
            <a:ext cx="29807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หอมหัวใหญ่ 5 หัว</a:t>
            </a:r>
          </a:p>
        </p:txBody>
      </p:sp>
      <p:sp>
        <p:nvSpPr>
          <p:cNvPr id="20" name="กล่องข้อความ 19">
            <a:hlinkClick r:id="rId5" action="ppaction://hlinksldjump"/>
          </p:cNvPr>
          <p:cNvSpPr txBox="1"/>
          <p:nvPr/>
        </p:nvSpPr>
        <p:spPr>
          <a:xfrm>
            <a:off x="1887301" y="3810838"/>
            <a:ext cx="23168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แครอท 2 หัว</a:t>
            </a:r>
          </a:p>
        </p:txBody>
      </p:sp>
      <p:sp>
        <p:nvSpPr>
          <p:cNvPr id="3" name="สี่เหลี่ยมผืนผ้ามุมมน 2">
            <a:hlinkClick r:id="rId6" action="ppaction://hlinksldjump"/>
          </p:cNvPr>
          <p:cNvSpPr/>
          <p:nvPr/>
        </p:nvSpPr>
        <p:spPr>
          <a:xfrm>
            <a:off x="987971" y="5454822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 (ต่อ)</a:t>
            </a:r>
          </a:p>
        </p:txBody>
      </p:sp>
      <p:sp>
        <p:nvSpPr>
          <p:cNvPr id="16" name="กล่องข้อความ 15">
            <a:hlinkClick r:id="rId7" action="ppaction://hlinksldjump"/>
          </p:cNvPr>
          <p:cNvSpPr txBox="1"/>
          <p:nvPr/>
        </p:nvSpPr>
        <p:spPr>
          <a:xfrm>
            <a:off x="1887300" y="4530975"/>
            <a:ext cx="22642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มันฝรั่ง 2 หัว</a:t>
            </a:r>
          </a:p>
        </p:txBody>
      </p:sp>
      <p:sp>
        <p:nvSpPr>
          <p:cNvPr id="10" name="กล่องข้อความ 9">
            <a:hlinkClick r:id="rId8" action="ppaction://hlinksldjump"/>
          </p:cNvPr>
          <p:cNvSpPr txBox="1"/>
          <p:nvPr/>
        </p:nvSpPr>
        <p:spPr>
          <a:xfrm>
            <a:off x="6232634" y="1649062"/>
            <a:ext cx="36470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น้ำผลไม้รสรวม 100 </a:t>
            </a:r>
            <a:r>
              <a:rPr lang="en-US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ml 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3" name="กล่องข้อความ 12">
            <a:hlinkClick r:id="rId9" action="ppaction://hlinksldjump"/>
          </p:cNvPr>
          <p:cNvSpPr txBox="1"/>
          <p:nvPr/>
        </p:nvSpPr>
        <p:spPr>
          <a:xfrm>
            <a:off x="6232634" y="2375785"/>
            <a:ext cx="35735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กระเทียม 10 – 15 กลีบ</a:t>
            </a:r>
          </a:p>
        </p:txBody>
      </p:sp>
      <p:sp>
        <p:nvSpPr>
          <p:cNvPr id="15" name="กล่องข้อความ 14">
            <a:hlinkClick r:id="rId10" action="ppaction://hlinksldjump"/>
          </p:cNvPr>
          <p:cNvSpPr txBox="1"/>
          <p:nvPr/>
        </p:nvSpPr>
        <p:spPr>
          <a:xfrm>
            <a:off x="6232637" y="3086320"/>
            <a:ext cx="35735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น้ำมันพืช 2 ช้อนโต๊ะ</a:t>
            </a:r>
          </a:p>
        </p:txBody>
      </p:sp>
      <p:sp>
        <p:nvSpPr>
          <p:cNvPr id="18" name="กล่องข้อความ 17">
            <a:hlinkClick r:id="rId11" action="ppaction://hlinksldjump"/>
          </p:cNvPr>
          <p:cNvSpPr txBox="1"/>
          <p:nvPr/>
        </p:nvSpPr>
        <p:spPr>
          <a:xfrm>
            <a:off x="6232637" y="3810838"/>
            <a:ext cx="33121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พริกเกาหลี</a:t>
            </a:r>
          </a:p>
        </p:txBody>
      </p:sp>
      <p:sp>
        <p:nvSpPr>
          <p:cNvPr id="21" name="กล่องข้อความ 20">
            <a:hlinkClick r:id="rId12" action="ppaction://hlinksldjump"/>
          </p:cNvPr>
          <p:cNvSpPr txBox="1"/>
          <p:nvPr/>
        </p:nvSpPr>
        <p:spPr>
          <a:xfrm>
            <a:off x="6232636" y="4530975"/>
            <a:ext cx="25435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โชยุ 2 ช้อนโต๊ะ</a:t>
            </a:r>
          </a:p>
        </p:txBody>
      </p:sp>
      <p:sp>
        <p:nvSpPr>
          <p:cNvPr id="23" name="กล่องข้อความ 22">
            <a:hlinkClick r:id="rId13" action="ppaction://hlinksldjump"/>
          </p:cNvPr>
          <p:cNvSpPr txBox="1"/>
          <p:nvPr/>
        </p:nvSpPr>
        <p:spPr>
          <a:xfrm>
            <a:off x="6232634" y="5230854"/>
            <a:ext cx="36470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ซุปก้อน 1 ก้อน</a:t>
            </a:r>
          </a:p>
        </p:txBody>
      </p:sp>
    </p:spTree>
    <p:extLst>
      <p:ext uri="{BB962C8B-B14F-4D97-AF65-F5344CB8AC3E}">
        <p14:creationId xmlns:p14="http://schemas.microsoft.com/office/powerpoint/2010/main" val="35628358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56441" y="1187298"/>
            <a:ext cx="10258098" cy="4845269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866644" y="362659"/>
            <a:ext cx="514527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แกงกะหรี่ญี่ปุ่น เทมปุระ</a:t>
            </a:r>
          </a:p>
        </p:txBody>
      </p:sp>
      <p:sp>
        <p:nvSpPr>
          <p:cNvPr id="14" name="กล่องข้อความ 13">
            <a:hlinkClick r:id="rId2" action="ppaction://hlinksldjump"/>
          </p:cNvPr>
          <p:cNvSpPr txBox="1"/>
          <p:nvPr/>
        </p:nvSpPr>
        <p:spPr>
          <a:xfrm>
            <a:off x="2686085" y="2219579"/>
            <a:ext cx="29807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เกลือ ปรุงรส</a:t>
            </a:r>
          </a:p>
        </p:txBody>
      </p:sp>
      <p:sp>
        <p:nvSpPr>
          <p:cNvPr id="17" name="กล่องข้อความ 16">
            <a:hlinkClick r:id="rId3" action="ppaction://hlinksldjump"/>
          </p:cNvPr>
          <p:cNvSpPr txBox="1"/>
          <p:nvPr/>
        </p:nvSpPr>
        <p:spPr>
          <a:xfrm>
            <a:off x="2686086" y="1492856"/>
            <a:ext cx="30735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น้ำเปล่า 1.6 ลิตร</a:t>
            </a:r>
          </a:p>
        </p:txBody>
      </p:sp>
      <p:sp>
        <p:nvSpPr>
          <p:cNvPr id="19" name="กล่องข้อความ 18">
            <a:hlinkClick r:id="rId4" action="ppaction://hlinksldjump"/>
          </p:cNvPr>
          <p:cNvSpPr txBox="1"/>
          <p:nvPr/>
        </p:nvSpPr>
        <p:spPr>
          <a:xfrm>
            <a:off x="2686087" y="2930114"/>
            <a:ext cx="3662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เนยสดเค็ม 1 ก้อน</a:t>
            </a:r>
          </a:p>
        </p:txBody>
      </p:sp>
      <p:sp>
        <p:nvSpPr>
          <p:cNvPr id="20" name="กล่องข้อความ 19">
            <a:hlinkClick r:id="rId5" action="ppaction://hlinksldjump"/>
          </p:cNvPr>
          <p:cNvSpPr txBox="1"/>
          <p:nvPr/>
        </p:nvSpPr>
        <p:spPr>
          <a:xfrm>
            <a:off x="2686087" y="3654632"/>
            <a:ext cx="23483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ข้าวโพดอ่อน </a:t>
            </a:r>
          </a:p>
        </p:txBody>
      </p:sp>
      <p:sp>
        <p:nvSpPr>
          <p:cNvPr id="3" name="สี่เหลี่ยมผืนผ้ามุมมน 2">
            <a:hlinkClick r:id="rId6" action="ppaction://hlinksldjump"/>
          </p:cNvPr>
          <p:cNvSpPr/>
          <p:nvPr/>
        </p:nvSpPr>
        <p:spPr>
          <a:xfrm>
            <a:off x="670303" y="6210875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วิธีทำ</a:t>
            </a:r>
          </a:p>
        </p:txBody>
      </p:sp>
      <p:sp>
        <p:nvSpPr>
          <p:cNvPr id="16" name="กล่องข้อความ 15">
            <a:hlinkClick r:id="rId7" action="ppaction://hlinksldjump"/>
          </p:cNvPr>
          <p:cNvSpPr txBox="1"/>
          <p:nvPr/>
        </p:nvSpPr>
        <p:spPr>
          <a:xfrm>
            <a:off x="2686085" y="4396695"/>
            <a:ext cx="24219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กุ้งขาว </a:t>
            </a:r>
          </a:p>
        </p:txBody>
      </p:sp>
      <p:sp>
        <p:nvSpPr>
          <p:cNvPr id="22" name="กล่องข้อความ 21">
            <a:hlinkClick r:id="rId8" action="ppaction://hlinksldjump"/>
          </p:cNvPr>
          <p:cNvSpPr txBox="1"/>
          <p:nvPr/>
        </p:nvSpPr>
        <p:spPr>
          <a:xfrm>
            <a:off x="2686085" y="5121213"/>
            <a:ext cx="25901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แป้งทอดกรอบ</a:t>
            </a:r>
          </a:p>
        </p:txBody>
      </p:sp>
    </p:spTree>
    <p:extLst>
      <p:ext uri="{BB962C8B-B14F-4D97-AF65-F5344CB8AC3E}">
        <p14:creationId xmlns:p14="http://schemas.microsoft.com/office/powerpoint/2010/main" val="833512223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1" y="924910"/>
            <a:ext cx="10247586" cy="5130941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dirty="0">
                <a:solidFill>
                  <a:srgbClr val="000099"/>
                </a:solidFill>
                <a:cs typeface="+mj-cs"/>
              </a:rPr>
              <a:t>ผง</a:t>
            </a:r>
            <a:r>
              <a:rPr lang="th-TH" sz="2400" dirty="0" err="1">
                <a:solidFill>
                  <a:srgbClr val="000099"/>
                </a:solidFill>
                <a:cs typeface="+mj-cs"/>
              </a:rPr>
              <a:t>กระหรี่</a:t>
            </a:r>
            <a:r>
              <a:rPr lang="th-TH" sz="2400" dirty="0">
                <a:solidFill>
                  <a:srgbClr val="000099"/>
                </a:solidFill>
                <a:cs typeface="+mj-cs"/>
              </a:rPr>
              <a:t>ก้อน</a:t>
            </a: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838471" y="115249"/>
            <a:ext cx="4994770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แกงกะหรี่ญี่ปุ่น เทมปุระ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178451" y="5453755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64" b="28401"/>
          <a:stretch/>
        </p:blipFill>
        <p:spPr>
          <a:xfrm>
            <a:off x="4038195" y="1647455"/>
            <a:ext cx="3999997" cy="35341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83450712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5478683" y="3244334"/>
            <a:ext cx="10903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>
                <a:solidFill>
                  <a:schemeClr val="bg1">
                    <a:lumMod val="95000"/>
                    <a:lumOff val="5000"/>
                  </a:schemeClr>
                </a:solidFill>
              </a:rPr>
              <a:t>สาหร่ายคอมบุ</a:t>
            </a:r>
          </a:p>
        </p:txBody>
      </p:sp>
      <p:sp>
        <p:nvSpPr>
          <p:cNvPr id="8" name="สี่เหลี่ยมผืนผ้ามุมมน 7"/>
          <p:cNvSpPr/>
          <p:nvPr/>
        </p:nvSpPr>
        <p:spPr>
          <a:xfrm>
            <a:off x="914401" y="924910"/>
            <a:ext cx="10247586" cy="5130941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9" name="แผนผังลําดับงาน: กระบวนการ 8"/>
          <p:cNvSpPr/>
          <p:nvPr/>
        </p:nvSpPr>
        <p:spPr>
          <a:xfrm>
            <a:off x="838471" y="115249"/>
            <a:ext cx="4469253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แกงกะหรี่ญี่ปุ่น เทมปุระ</a:t>
            </a:r>
          </a:p>
        </p:txBody>
      </p:sp>
      <p:sp>
        <p:nvSpPr>
          <p:cNvPr id="10" name="สี่เหลี่ยมผืนผ้ามุมมน 9">
            <a:hlinkClick r:id="rId2" action="ppaction://hlinksldjump"/>
          </p:cNvPr>
          <p:cNvSpPr/>
          <p:nvPr/>
        </p:nvSpPr>
        <p:spPr>
          <a:xfrm>
            <a:off x="1010286" y="5453755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51"/>
          <a:stretch/>
        </p:blipFill>
        <p:spPr>
          <a:xfrm>
            <a:off x="3625061" y="1155698"/>
            <a:ext cx="4826265" cy="46693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60113987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สี่เหลี่ยมผืนผ้ามุมมน 8"/>
          <p:cNvSpPr/>
          <p:nvPr/>
        </p:nvSpPr>
        <p:spPr>
          <a:xfrm>
            <a:off x="914401" y="924910"/>
            <a:ext cx="10247586" cy="5130941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0" name="แผนผังลําดับงาน: กระบวนการ 9"/>
          <p:cNvSpPr/>
          <p:nvPr/>
        </p:nvSpPr>
        <p:spPr>
          <a:xfrm>
            <a:off x="838471" y="115249"/>
            <a:ext cx="455333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แกงกะหรี่ญี่ปุ่น เทมปุระ</a:t>
            </a:r>
          </a:p>
        </p:txBody>
      </p:sp>
      <p:sp>
        <p:nvSpPr>
          <p:cNvPr id="13" name="สี่เหลี่ยมผืนผ้ามุมมน 12">
            <a:hlinkClick r:id="rId2" action="ppaction://hlinksldjump"/>
          </p:cNvPr>
          <p:cNvSpPr/>
          <p:nvPr/>
        </p:nvSpPr>
        <p:spPr>
          <a:xfrm>
            <a:off x="1178451" y="5453755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57"/>
          <a:stretch/>
        </p:blipFill>
        <p:spPr>
          <a:xfrm>
            <a:off x="3026979" y="1222700"/>
            <a:ext cx="6369269" cy="45353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57911502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สี่เหลี่ยมผืนผ้ามุมมน 8"/>
          <p:cNvSpPr/>
          <p:nvPr/>
        </p:nvSpPr>
        <p:spPr>
          <a:xfrm>
            <a:off x="914401" y="924910"/>
            <a:ext cx="10247586" cy="5130941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0" name="แผนผังลําดับงาน: กระบวนการ 9"/>
          <p:cNvSpPr/>
          <p:nvPr/>
        </p:nvSpPr>
        <p:spPr>
          <a:xfrm>
            <a:off x="870001" y="136269"/>
            <a:ext cx="479507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แกงกะหรี่ญี่ปุ่น เทมปุระ</a:t>
            </a:r>
          </a:p>
        </p:txBody>
      </p:sp>
      <p:sp>
        <p:nvSpPr>
          <p:cNvPr id="13" name="สี่เหลี่ยมผืนผ้ามุมมน 12">
            <a:hlinkClick r:id="rId2" action="ppaction://hlinksldjump"/>
          </p:cNvPr>
          <p:cNvSpPr/>
          <p:nvPr/>
        </p:nvSpPr>
        <p:spPr>
          <a:xfrm>
            <a:off x="1178451" y="5453755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1781" y="1455684"/>
            <a:ext cx="5612523" cy="42093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74257907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1040524"/>
            <a:ext cx="10465009" cy="51185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849314" y="173475"/>
            <a:ext cx="4458743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แกงกะหรี่ญี่ปุ่น เทมปุระ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551" y="1334812"/>
            <a:ext cx="6022427" cy="45168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18975198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1114096"/>
            <a:ext cx="10465009" cy="5044965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dirty="0">
                <a:solidFill>
                  <a:srgbClr val="000099"/>
                </a:solidFill>
                <a:cs typeface="+mj-cs"/>
              </a:rPr>
              <a:t>น้ำผลไม้</a:t>
            </a: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857800" y="311782"/>
            <a:ext cx="488523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แกงกะหรี่ญี่ปุ่น เทมปุระ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44"/>
          <a:stretch/>
        </p:blipFill>
        <p:spPr>
          <a:xfrm>
            <a:off x="4102840" y="1269835"/>
            <a:ext cx="3957956" cy="47334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3571256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649284" y="378639"/>
            <a:ext cx="512089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แกงกะหรี่ญี่ปุ่น เทมปุระ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0241" y="1228847"/>
            <a:ext cx="3543154" cy="47263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94279214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691325" y="410170"/>
            <a:ext cx="4090881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แกงกะหรี่ญี่ปุ่น เทมปุระ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5681" y="1199599"/>
            <a:ext cx="3612274" cy="48163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87653033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2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470609" y="294556"/>
            <a:ext cx="507885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แกงกะหรี่ญี่ปุ่น เทมปุระ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3344" y="1361567"/>
            <a:ext cx="3351249" cy="44673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83599442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701836" y="410170"/>
            <a:ext cx="454282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แกงกะหรี่ญี่ปุ่น เทมปุระ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30" b="4061"/>
          <a:stretch/>
        </p:blipFill>
        <p:spPr>
          <a:xfrm>
            <a:off x="4198228" y="1182359"/>
            <a:ext cx="4651484" cy="49448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97586322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dirty="0">
                <a:solidFill>
                  <a:srgbClr val="000099"/>
                </a:solidFill>
                <a:cs typeface="+mj-cs"/>
              </a:rPr>
              <a:t>คนอร์</a:t>
            </a: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670304" y="357618"/>
            <a:ext cx="4753033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แกงกะหรี่ญี่ปุ่น เทมปุระ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2" b="37760"/>
          <a:stretch/>
        </p:blipFill>
        <p:spPr>
          <a:xfrm>
            <a:off x="3630203" y="1742096"/>
            <a:ext cx="5030322" cy="35599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26239430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1069698" y="725480"/>
            <a:ext cx="471099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แกงกะหรี่ญี่ปุ่น เทมปุระ</a:t>
            </a:r>
          </a:p>
        </p:txBody>
      </p:sp>
      <p:sp>
        <p:nvSpPr>
          <p:cNvPr id="7" name="สี่เหลี่ยมผืนผ้ามุมมน 6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6840" y="1687327"/>
            <a:ext cx="3679491" cy="4210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917474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502139" y="390362"/>
            <a:ext cx="4879157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แกงกะหรี่ญี่ปุ่น เทมปุระ</a:t>
            </a:r>
          </a:p>
        </p:txBody>
      </p:sp>
      <p:sp>
        <p:nvSpPr>
          <p:cNvPr id="7" name="สี่เหลี่ยมผืนผ้ามุมมน 6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244" y="1390893"/>
            <a:ext cx="4547728" cy="46121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74018360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617753" y="452141"/>
            <a:ext cx="503681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แกงกะหรี่ญี่ปุ่น เทมปุระ</a:t>
            </a:r>
          </a:p>
        </p:txBody>
      </p:sp>
      <p:sp>
        <p:nvSpPr>
          <p:cNvPr id="7" name="สี่เหลี่ยมผืนผ้ามุมมน 6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6678" y="1182359"/>
            <a:ext cx="5115706" cy="48207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24570738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dirty="0">
                <a:solidFill>
                  <a:srgbClr val="000099"/>
                </a:solidFill>
                <a:cs typeface="+mj-cs"/>
              </a:rPr>
              <a:t>ข้าวโพดอ่อน</a:t>
            </a: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502139" y="390362"/>
            <a:ext cx="4879157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แกงกะหรี่ญี่ปุ่น เทมปุระ</a:t>
            </a:r>
          </a:p>
        </p:txBody>
      </p:sp>
      <p:sp>
        <p:nvSpPr>
          <p:cNvPr id="7" name="สี่เหลี่ยมผืนผ้ามุมมน 6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4649" y="1182359"/>
            <a:ext cx="5468124" cy="49245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24078806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680814" y="420680"/>
            <a:ext cx="4868647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แกงกะหรี่ญี่ปุ่น เทมปุระ</a:t>
            </a:r>
          </a:p>
        </p:txBody>
      </p:sp>
      <p:sp>
        <p:nvSpPr>
          <p:cNvPr id="7" name="สี่เหลี่ยมผืนผ้ามุมมน 6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8696" y="1353921"/>
            <a:ext cx="6367553" cy="46491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87839106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000" dirty="0">
                <a:solidFill>
                  <a:srgbClr val="000099"/>
                </a:solidFill>
                <a:cs typeface="+mj-cs"/>
              </a:rPr>
              <a:t>แป้งทอดกรอบ</a:t>
            </a: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680815" y="368128"/>
            <a:ext cx="473201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แกงกะหรี่ญี่ปุ่น เทมปุระ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10"/>
          <a:stretch/>
        </p:blipFill>
        <p:spPr>
          <a:xfrm>
            <a:off x="4237593" y="1299021"/>
            <a:ext cx="3949365" cy="45867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41879237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651642" y="1620253"/>
            <a:ext cx="10836166" cy="44038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651642" y="736612"/>
            <a:ext cx="5288731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เตรียมวัตถุดิบ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แกงกะหรี่ญี่ปุ่น เทมปุระ</a:t>
            </a:r>
          </a:p>
        </p:txBody>
      </p:sp>
      <p:sp>
        <p:nvSpPr>
          <p:cNvPr id="10" name="กล่องข้อความ 12"/>
          <p:cNvSpPr txBox="1"/>
          <p:nvPr/>
        </p:nvSpPr>
        <p:spPr>
          <a:xfrm>
            <a:off x="965425" y="2026685"/>
            <a:ext cx="10208600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3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วัตถุดิบส่วนของน้ำแกง</a:t>
            </a:r>
          </a:p>
          <a:p>
            <a:pPr algn="thaiDist"/>
            <a:r>
              <a:rPr lang="th-TH" sz="3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หั่น</a:t>
            </a:r>
            <a:r>
              <a:rPr lang="th-TH" sz="34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หอมหัวใหญ่ เป็นชิ้นใหญ่เส้นผ่านศูนย์กลาง 3 เซนติเมตรหรือใหญ่กว่า</a:t>
            </a:r>
            <a:r>
              <a:rPr lang="th-TH" sz="3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เล็กน้อย</a:t>
            </a:r>
          </a:p>
          <a:p>
            <a:r>
              <a:rPr lang="th-TH" sz="3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</a:t>
            </a:r>
            <a:r>
              <a:rPr lang="th-TH" sz="34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 หั่นมันฝรั่งเป็น</a:t>
            </a:r>
            <a:r>
              <a:rPr lang="th-TH" sz="3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ลูกเต๋า</a:t>
            </a:r>
            <a:r>
              <a:rPr lang="th-TH" sz="34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/>
            </a:r>
            <a:br>
              <a:rPr lang="th-TH" sz="34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34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</a:t>
            </a:r>
            <a:r>
              <a:rPr lang="th-TH" sz="3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 หั่น</a:t>
            </a:r>
            <a:r>
              <a:rPr lang="th-TH" sz="34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แค</a:t>
            </a:r>
            <a:r>
              <a:rPr lang="th-TH" sz="3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รอทเฉียงติดไส้ </a:t>
            </a:r>
            <a:endParaRPr lang="th-TH" sz="3400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thaiDist"/>
            <a:r>
              <a:rPr lang="th-TH" sz="34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4. ทาบมีดลงบนกระเทียมแล้วกดและแกะเปลือกออก จากนั้นหั่นเป็นชิ้นเล็ก</a:t>
            </a:r>
            <a:br>
              <a:rPr lang="th-TH" sz="34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34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5. หั่นหมูเนื้อแดงพอดีคำ</a:t>
            </a:r>
          </a:p>
        </p:txBody>
      </p:sp>
    </p:spTree>
    <p:extLst>
      <p:ext uri="{BB962C8B-B14F-4D97-AF65-F5344CB8AC3E}">
        <p14:creationId xmlns:p14="http://schemas.microsoft.com/office/powerpoint/2010/main" val="34996837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มุมมน 3"/>
          <p:cNvSpPr/>
          <p:nvPr/>
        </p:nvSpPr>
        <p:spPr>
          <a:xfrm>
            <a:off x="651642" y="1620253"/>
            <a:ext cx="10836166" cy="44038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5" name="แผนผังลําดับงาน: กระบวนการ 4"/>
          <p:cNvSpPr/>
          <p:nvPr/>
        </p:nvSpPr>
        <p:spPr>
          <a:xfrm>
            <a:off x="651642" y="736612"/>
            <a:ext cx="5487901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เตรียมวัตถุดิบ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แกงกะหรี่ญี่ปุ่น เทมปุ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ระ (ต่อ)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6" name="กล่องข้อความ 12"/>
          <p:cNvSpPr txBox="1"/>
          <p:nvPr/>
        </p:nvSpPr>
        <p:spPr>
          <a:xfrm>
            <a:off x="965425" y="1877394"/>
            <a:ext cx="10208600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3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วัตถุดิบส่วนของแป้งทอดและกุ้ง</a:t>
            </a:r>
            <a:r>
              <a:rPr lang="th-TH" sz="34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ขาว</a:t>
            </a:r>
          </a:p>
          <a:p>
            <a:r>
              <a:rPr lang="th-TH" sz="34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</a:t>
            </a:r>
            <a:r>
              <a:rPr lang="th-TH" sz="3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 ตวง</a:t>
            </a:r>
            <a:r>
              <a:rPr lang="th-TH" sz="34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แป้งทอดกรอบ 1 ถ้วยตวง ลงไปในชามผสม ตามด้วยไข่ไก่ 1 ฟอง เกลือเล็กน้อย จากนั้นค่อยๆ เทน้ำเย็นจัดลงไปโดยใช้ตะกร้อมือตีวนเป็นวงกลมไปเรื่อย ๆ จากนั้นพักไว</a:t>
            </a:r>
            <a:endParaRPr lang="th-TH" sz="3400" dirty="0" smtClean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34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</a:t>
            </a:r>
            <a:r>
              <a:rPr lang="th-TH" sz="3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 หั่น</a:t>
            </a:r>
            <a:r>
              <a:rPr lang="th-TH" sz="34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ข้าวโพดอ่อนเป็นแนวยาว</a:t>
            </a:r>
            <a:br>
              <a:rPr lang="th-TH" sz="34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34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ล้างกุ้งด้วยน้ำสะอาดและปอกเปลือก ผ่าหลังกุ้ง 4 ท่อนเพื่อนำไส้กุ้ง(ขี้กุ้ง) ออก จากนั้นนำไปล้างน้ำ และทำการยืดตัวกุ้งโดยการวางตัวกุ้งโดยเอาด้านท้องค่ำลงจากนั้นกดด้านหลังกุ้งให้นาบไปกับพื้น </a:t>
            </a:r>
            <a:r>
              <a:rPr lang="th-TH" sz="3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endParaRPr lang="th-TH" sz="3400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2882196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498160" y="1131519"/>
            <a:ext cx="11037886" cy="5429702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498160" y="314835"/>
            <a:ext cx="5288731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วิธีทำ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แกงกะหรี่ญี่ปุ่น เทมปุระ</a:t>
            </a:r>
          </a:p>
        </p:txBody>
      </p:sp>
      <p:sp>
        <p:nvSpPr>
          <p:cNvPr id="10" name="กล่องข้อความ 12"/>
          <p:cNvSpPr txBox="1"/>
          <p:nvPr/>
        </p:nvSpPr>
        <p:spPr>
          <a:xfrm>
            <a:off x="691520" y="1531916"/>
            <a:ext cx="1065116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ขั้นตอน</a:t>
            </a:r>
            <a:r>
              <a:rPr lang="th-TH" sz="32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การทำ</a:t>
            </a:r>
            <a:r>
              <a:rPr lang="th-TH" sz="32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ส่วนของน้ำแกง</a:t>
            </a:r>
          </a:p>
          <a:p>
            <a:r>
              <a:rPr lang="th-TH" sz="32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</a:t>
            </a:r>
            <a:r>
              <a:rPr lang="th-TH" sz="32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ต้ม</a:t>
            </a:r>
            <a:r>
              <a:rPr lang="th-TH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น้ำให้เดือด และหั่นหอมหัวใหญ่ 5 ลูก ขนาดเส้นผ่านศูนย์กลาง 3 เซนติเมตร หรือใหญ่กว่าเล็กน้อยแล้วใส่ลงไปใน</a:t>
            </a:r>
            <a:r>
              <a:rPr lang="th-TH" sz="32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หม้อ</a:t>
            </a:r>
            <a:br>
              <a:rPr lang="th-TH" sz="32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32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</a:t>
            </a:r>
            <a:r>
              <a:rPr lang="th-TH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 หั่นมันฝรั่ง 2 หัว เป็นลูกเต๋าใส่แล้วลงไปในหม้อ</a:t>
            </a:r>
            <a:br>
              <a:rPr lang="th-TH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หั่นแครอท 3 หัว โดยวางมีดเฉียงและหั่นเฉียงให้ชิ้นแครอทติดไส้แล้วใส่ลงไปใน</a:t>
            </a:r>
            <a:r>
              <a:rPr lang="th-TH" sz="32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หม้อ</a:t>
            </a:r>
            <a:br>
              <a:rPr lang="th-TH" sz="32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32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</a:t>
            </a:r>
            <a:r>
              <a:rPr lang="th-TH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 หั่นกระเทียม 10 กลีบ โดยทาบมีดลงบนกระเทียมแล้วกดและแกะเปลือกออก จากนั้นหั่นเป็นชิ้นเล็กแล้วใส่ลงไปใน</a:t>
            </a:r>
            <a:r>
              <a:rPr lang="th-TH" sz="32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หม้อ</a:t>
            </a:r>
          </a:p>
          <a:p>
            <a:r>
              <a:rPr lang="th-TH" sz="32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5</a:t>
            </a:r>
            <a:r>
              <a:rPr lang="th-TH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 หั่นหมูเนื้อแดงพอดีคำหรือใช้แบบแล่</a:t>
            </a:r>
            <a:r>
              <a:rPr lang="th-TH" sz="32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บางๆ</a:t>
            </a:r>
            <a:r>
              <a:rPr lang="th-TH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สำเร็จรูปก็ได้ แล้วใส่ลงไปในหม้อ</a:t>
            </a:r>
            <a:endParaRPr lang="th-TH" sz="3200" dirty="0" smtClean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endParaRPr lang="th-TH" sz="3200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1559980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มุมมน 3"/>
          <p:cNvSpPr/>
          <p:nvPr/>
        </p:nvSpPr>
        <p:spPr>
          <a:xfrm>
            <a:off x="498160" y="1131519"/>
            <a:ext cx="11037886" cy="5429702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5" name="กล่องข้อความ 12"/>
          <p:cNvSpPr txBox="1"/>
          <p:nvPr/>
        </p:nvSpPr>
        <p:spPr>
          <a:xfrm>
            <a:off x="691520" y="1531916"/>
            <a:ext cx="1065116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ขั้นตอน</a:t>
            </a:r>
            <a:r>
              <a:rPr lang="th-TH" sz="32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การทำ</a:t>
            </a:r>
            <a:r>
              <a:rPr lang="th-TH" sz="32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ส่วนของน้ำ</a:t>
            </a:r>
            <a:r>
              <a:rPr lang="th-TH" sz="32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แกง (ต่อ)</a:t>
            </a:r>
            <a:endParaRPr lang="th-TH" sz="32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6</a:t>
            </a:r>
            <a:r>
              <a:rPr lang="th-TH" sz="32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 </a:t>
            </a:r>
            <a:r>
              <a:rPr lang="th-TH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ลดไฟลงเล็กน้อย จากนั้นปรุงรสโดยใส่โชยุ น้ำผลไม้ (ใส่ได้ตามความชอบ) และเนยเค็ม จากนั้นเร่งไฟและต้มต่ออีก 30 </a:t>
            </a:r>
            <a:r>
              <a:rPr lang="th-TH" sz="32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นาที</a:t>
            </a:r>
            <a:r>
              <a:rPr lang="th-TH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/>
            </a:r>
            <a:br>
              <a:rPr lang="th-TH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7. เช็คความเปื่อยของผัก(เช็คแครอทเพราะมีเนื้อที่แข็งที่สุด) ที่ต้มผ่านไป 30 นาที ถ้าเปื่อยแล้วใส่ก้อนแกงกะหรี่ ลงไปจากนั้นคนให้ละลาย</a:t>
            </a:r>
            <a:br>
              <a:rPr lang="th-TH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8. ตามด้วยพริกเกาหลีและเกลือจากนั้นชิมรสชาติ ตามด้วยน้ำมันพืชเล็กน้อยเพื่อเพิ่มความเงาของน้ำแกง และต้มต่ออีก 30 นาที</a:t>
            </a:r>
            <a:endParaRPr lang="th-TH" sz="3200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498160" y="314835"/>
            <a:ext cx="5288731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วิธีทำ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แกงกะหรี่ญี่ปุ่น เทมปุระ</a:t>
            </a:r>
          </a:p>
        </p:txBody>
      </p:sp>
    </p:spTree>
    <p:extLst>
      <p:ext uri="{BB962C8B-B14F-4D97-AF65-F5344CB8AC3E}">
        <p14:creationId xmlns:p14="http://schemas.microsoft.com/office/powerpoint/2010/main" val="38472920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498160" y="1131519"/>
            <a:ext cx="11037886" cy="5429702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498160" y="314835"/>
            <a:ext cx="5288731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วิธีทำ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แกงกะหรี่ญี่ปุ่น เทมปุ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ระ (ต่อ)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0" name="กล่องข้อความ 12"/>
          <p:cNvSpPr txBox="1"/>
          <p:nvPr/>
        </p:nvSpPr>
        <p:spPr>
          <a:xfrm>
            <a:off x="691520" y="1531916"/>
            <a:ext cx="10651166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ขั้นตอนการทอดกุ้ง(เทมปุระ</a:t>
            </a:r>
            <a:r>
              <a:rPr lang="th-TH" sz="32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</a:p>
          <a:p>
            <a:r>
              <a:rPr lang="th-TH" sz="32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</a:t>
            </a:r>
            <a:r>
              <a:rPr lang="th-TH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ตวงแป้งทอดกรอบ 1 ถ้วยตวง ลงไปในชามผสม</a:t>
            </a:r>
            <a:br>
              <a:rPr lang="th-TH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ตอกไข่ไก่ 1 ฟอง ตามด้วยเกลือเล็กน้อย</a:t>
            </a:r>
            <a:br>
              <a:rPr lang="th-TH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ค่อยๆ เทน้ำเย็นจัดลงไปโดยใช้ตะกร้อมือตีวนเป็นวงกลมไปเรื่อย ๆ จนกว่าจะเกิดความข้น ซึ่งสามารถใช้ตะกร้อยกน้ำแป้งขึ้นถ้าหยดเป็นสายเป็นอันใช้ได้จากนั้นพักไว้</a:t>
            </a:r>
            <a:br>
              <a:rPr lang="th-TH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4. หั่นข้าวโพดอ่อนเป็นแนวตามยาว</a:t>
            </a:r>
            <a:br>
              <a:rPr lang="th-TH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5. ล้างกุ้งด้วยน้ำสะอาดและปอกเปลือก</a:t>
            </a:r>
            <a:br>
              <a:rPr lang="th-TH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6. ผ่าหลังกุ้ง 4 ท่อนเพื่อนำไส้กุ้ง(ขี้กุ้ง) ออก จากนั้นนำไปล้างน้ำ</a:t>
            </a:r>
            <a:endParaRPr lang="th-TH" sz="3200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8500457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498160" y="1131519"/>
            <a:ext cx="11037886" cy="5429702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498160" y="314835"/>
            <a:ext cx="5288731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วิธีทำ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แกงกะหรี่ญี่ปุ่น เทมปุ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ระ (ต่อ)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0" name="กล่องข้อความ 12"/>
          <p:cNvSpPr txBox="1"/>
          <p:nvPr/>
        </p:nvSpPr>
        <p:spPr>
          <a:xfrm>
            <a:off x="691520" y="1531916"/>
            <a:ext cx="10651166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ขั้นตอนการทอดกุ้ง(เทมปุระ</a:t>
            </a:r>
            <a:r>
              <a:rPr lang="th-TH" sz="32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 (ต่อ)</a:t>
            </a:r>
          </a:p>
          <a:p>
            <a:r>
              <a:rPr lang="th-TH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7</a:t>
            </a:r>
            <a:r>
              <a:rPr lang="th-TH" sz="32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 </a:t>
            </a:r>
            <a:r>
              <a:rPr lang="th-TH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ทำการยืดตัวกุ้งโดยการวางตัวกุ้งโดยเอาด้านท้องคว่ำลงจากนั้นกดด้านหลังกุ้งให้นาบไปกับพื้น</a:t>
            </a:r>
            <a:br>
              <a:rPr lang="th-TH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8. ใส่น้ำมันลงในกระทะ ตั้งไฟ 100-120 องศา รอน้ำมันร้อน จากนั้นสาดแป้งเปียก(แป้งที่ผสม) ลงในกระทะ</a:t>
            </a:r>
            <a:br>
              <a:rPr lang="th-TH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9. จับที่หางกุ้งชุบแป้งแล้วร่อนพลิกไปมา ในน้ำมันทอดจนเหลืองพอดีจากนั้นใช้ที่คีบ คีบกุ้งขึ้นพักบนตะแกรง</a:t>
            </a:r>
            <a:br>
              <a:rPr lang="th-TH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10. นำข้าวโพดอ่อนทั้งหมดที่เตรียมไว้ชุบแป้งลงทอด จากนั้นสาดแป้งตามอีกครั้ง ทอดจนเหลืองพอดีจากนั้นใช้ที่คีบ คีบข้าวโพดขึ้นพัก</a:t>
            </a:r>
            <a:endParaRPr lang="th-TH" sz="3200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8154908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อิออน">
  <a:themeElements>
    <a:clrScheme name="อิออน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อิออน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อิออน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2774</TotalTime>
  <Words>687</Words>
  <Application>Microsoft Office PowerPoint</Application>
  <PresentationFormat>แบบจอกว้าง</PresentationFormat>
  <Paragraphs>116</Paragraphs>
  <Slides>37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9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37</vt:i4>
      </vt:variant>
    </vt:vector>
  </HeadingPairs>
  <TitlesOfParts>
    <vt:vector size="47" baseType="lpstr">
      <vt:lpstr>Angsana New</vt:lpstr>
      <vt:lpstr>Arial</vt:lpstr>
      <vt:lpstr>Browallia New</vt:lpstr>
      <vt:lpstr>Calibri</vt:lpstr>
      <vt:lpstr>Century Gothic</vt:lpstr>
      <vt:lpstr>Cordia New</vt:lpstr>
      <vt:lpstr>TH SarabunPSK</vt:lpstr>
      <vt:lpstr>Wingdings</vt:lpstr>
      <vt:lpstr>Wingdings 3</vt:lpstr>
      <vt:lpstr>อิออน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OFFAE201</dc:creator>
  <cp:lastModifiedBy>OFFAE201</cp:lastModifiedBy>
  <cp:revision>823</cp:revision>
  <cp:lastPrinted>2021-01-26T01:59:23Z</cp:lastPrinted>
  <dcterms:created xsi:type="dcterms:W3CDTF">2020-12-22T03:05:05Z</dcterms:created>
  <dcterms:modified xsi:type="dcterms:W3CDTF">2021-09-03T06:37:58Z</dcterms:modified>
</cp:coreProperties>
</file>