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9" r:id="rId2"/>
    <p:sldId id="467" r:id="rId3"/>
    <p:sldId id="451" r:id="rId4"/>
    <p:sldId id="452" r:id="rId5"/>
    <p:sldId id="453" r:id="rId6"/>
    <p:sldId id="454" r:id="rId7"/>
    <p:sldId id="458" r:id="rId8"/>
    <p:sldId id="456" r:id="rId9"/>
    <p:sldId id="466" r:id="rId10"/>
    <p:sldId id="468" r:id="rId11"/>
    <p:sldId id="418" r:id="rId12"/>
    <p:sldId id="440" r:id="rId13"/>
    <p:sldId id="441" r:id="rId14"/>
    <p:sldId id="442" r:id="rId15"/>
    <p:sldId id="443" r:id="rId16"/>
    <p:sldId id="444" r:id="rId17"/>
    <p:sldId id="446" r:id="rId18"/>
    <p:sldId id="447" r:id="rId19"/>
    <p:sldId id="448" r:id="rId20"/>
    <p:sldId id="449" r:id="rId21"/>
    <p:sldId id="450" r:id="rId22"/>
    <p:sldId id="439" r:id="rId23"/>
    <p:sldId id="469" r:id="rId24"/>
    <p:sldId id="470" r:id="rId25"/>
    <p:sldId id="471" r:id="rId26"/>
    <p:sldId id="472" r:id="rId27"/>
    <p:sldId id="473" r:id="rId28"/>
    <p:sldId id="474" r:id="rId29"/>
    <p:sldId id="475" r:id="rId30"/>
    <p:sldId id="476" r:id="rId31"/>
    <p:sldId id="477" r:id="rId32"/>
    <p:sldId id="478" r:id="rId33"/>
    <p:sldId id="479" r:id="rId34"/>
    <p:sldId id="480" r:id="rId35"/>
    <p:sldId id="481" r:id="rId36"/>
    <p:sldId id="482" r:id="rId37"/>
    <p:sldId id="483" r:id="rId38"/>
    <p:sldId id="484" r:id="rId39"/>
    <p:sldId id="485" r:id="rId40"/>
    <p:sldId id="486" r:id="rId41"/>
    <p:sldId id="487" r:id="rId42"/>
    <p:sldId id="488" r:id="rId43"/>
    <p:sldId id="489" r:id="rId44"/>
    <p:sldId id="490" r:id="rId45"/>
    <p:sldId id="491" r:id="rId46"/>
    <p:sldId id="492" r:id="rId47"/>
    <p:sldId id="493" r:id="rId48"/>
    <p:sldId id="494" r:id="rId49"/>
    <p:sldId id="495" r:id="rId50"/>
    <p:sldId id="496" r:id="rId51"/>
    <p:sldId id="49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CC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78" autoAdjust="0"/>
    <p:restoredTop sz="94660"/>
  </p:normalViewPr>
  <p:slideViewPr>
    <p:cSldViewPr snapToGrid="0">
      <p:cViewPr varScale="1">
        <p:scale>
          <a:sx n="90" d="100"/>
          <a:sy n="90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18/02/65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5.xml"/><Relationship Id="rId7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8.xml"/><Relationship Id="rId4" Type="http://schemas.openxmlformats.org/officeDocument/2006/relationships/slide" Target="slide6.xml"/><Relationship Id="rId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3.xml"/><Relationship Id="rId7" Type="http://schemas.openxmlformats.org/officeDocument/2006/relationships/slide" Target="slide16.xml"/><Relationship Id="rId12" Type="http://schemas.openxmlformats.org/officeDocument/2006/relationships/slide" Target="slide20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1.xml"/><Relationship Id="rId5" Type="http://schemas.openxmlformats.org/officeDocument/2006/relationships/slide" Target="slide15.xml"/><Relationship Id="rId10" Type="http://schemas.openxmlformats.org/officeDocument/2006/relationships/slide" Target="slide17.xml"/><Relationship Id="rId4" Type="http://schemas.openxmlformats.org/officeDocument/2006/relationships/slide" Target="slide14.xml"/><Relationship Id="rId9" Type="http://schemas.openxmlformats.org/officeDocument/2006/relationships/slide" Target="slide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slide" Target="slide26.xml"/><Relationship Id="rId7" Type="http://schemas.openxmlformats.org/officeDocument/2006/relationships/slide" Target="slide28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29.xml"/><Relationship Id="rId4" Type="http://schemas.openxmlformats.org/officeDocument/2006/relationships/slide" Target="slide27.xml"/><Relationship Id="rId9" Type="http://schemas.openxmlformats.org/officeDocument/2006/relationships/slide" Target="slide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slide" Target="slide44.xml"/><Relationship Id="rId3" Type="http://schemas.openxmlformats.org/officeDocument/2006/relationships/slide" Target="slide35.xml"/><Relationship Id="rId7" Type="http://schemas.openxmlformats.org/officeDocument/2006/relationships/slide" Target="slide38.xml"/><Relationship Id="rId12" Type="http://schemas.openxmlformats.org/officeDocument/2006/relationships/slide" Target="slide43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3.xml"/><Relationship Id="rId11" Type="http://schemas.openxmlformats.org/officeDocument/2006/relationships/slide" Target="slide42.xml"/><Relationship Id="rId5" Type="http://schemas.openxmlformats.org/officeDocument/2006/relationships/slide" Target="slide37.xml"/><Relationship Id="rId10" Type="http://schemas.openxmlformats.org/officeDocument/2006/relationships/slide" Target="slide41.xml"/><Relationship Id="rId4" Type="http://schemas.openxmlformats.org/officeDocument/2006/relationships/slide" Target="slide36.xml"/><Relationship Id="rId9" Type="http://schemas.openxmlformats.org/officeDocument/2006/relationships/slide" Target="slide4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1.xml"/><Relationship Id="rId5" Type="http://schemas.openxmlformats.org/officeDocument/2006/relationships/slide" Target="slide48.xml"/><Relationship Id="rId4" Type="http://schemas.openxmlformats.org/officeDocument/2006/relationships/slide" Target="slide4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" Target="slide3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" Target="slide3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33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3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80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09967" y="3168939"/>
            <a:ext cx="4731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016002" y="4413987"/>
            <a:ext cx="4241341" cy="861896"/>
            <a:chOff x="4729858" y="5076449"/>
            <a:chExt cx="2834817" cy="86189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4729858" y="5076449"/>
              <a:ext cx="2834817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4808729" y="5219949"/>
              <a:ext cx="27051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0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กิมจิชิ</a:t>
              </a:r>
              <a:r>
                <a:rPr lang="th-TH" sz="40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เก กับ ข้าวยำ</a:t>
              </a:r>
              <a:r>
                <a:rPr lang="th-TH" sz="40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บิบิมบับ</a:t>
              </a:r>
              <a:endParaRPr lang="en-US" sz="32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sp>
        <p:nvSpPr>
          <p:cNvPr id="18" name="กล่องข้อความ 17"/>
          <p:cNvSpPr txBox="1"/>
          <p:nvPr/>
        </p:nvSpPr>
        <p:spPr>
          <a:xfrm>
            <a:off x="9207318" y="6441615"/>
            <a:ext cx="245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[57] </a:t>
            </a:r>
            <a:r>
              <a:rPr lang="th-TH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5" y="2386360"/>
            <a:ext cx="3151271" cy="4055255"/>
          </a:xfrm>
          <a:prstGeom prst="rect">
            <a:avLst/>
          </a:prstGeom>
        </p:spPr>
      </p:pic>
      <p:sp>
        <p:nvSpPr>
          <p:cNvPr id="12" name="รูปห้าเหลี่ยม 11"/>
          <p:cNvSpPr/>
          <p:nvPr/>
        </p:nvSpPr>
        <p:spPr>
          <a:xfrm>
            <a:off x="485074" y="5682647"/>
            <a:ext cx="2413493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สุชาติ ใจฉ่ำ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96" y="737831"/>
            <a:ext cx="3596952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80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637706" y="3413466"/>
            <a:ext cx="4731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618880" y="4567840"/>
            <a:ext cx="2834817" cy="878796"/>
            <a:chOff x="4729858" y="5076449"/>
            <a:chExt cx="2834817" cy="87879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4729858" y="5076449"/>
              <a:ext cx="2834817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4834194" y="5124248"/>
              <a:ext cx="27051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กิมจิชิ</a:t>
              </a:r>
              <a:r>
                <a:rPr lang="th-TH" sz="48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เก</a:t>
              </a:r>
              <a:endParaRPr lang="en-US" sz="40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sp>
        <p:nvSpPr>
          <p:cNvPr id="18" name="กล่องข้อความ 17"/>
          <p:cNvSpPr txBox="1"/>
          <p:nvPr/>
        </p:nvSpPr>
        <p:spPr>
          <a:xfrm>
            <a:off x="9196808" y="6440389"/>
            <a:ext cx="245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[57] </a:t>
            </a:r>
            <a:r>
              <a:rPr lang="th-TH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5" y="2386360"/>
            <a:ext cx="3151271" cy="4055255"/>
          </a:xfrm>
          <a:prstGeom prst="rect">
            <a:avLst/>
          </a:prstGeom>
        </p:spPr>
      </p:pic>
      <p:sp>
        <p:nvSpPr>
          <p:cNvPr id="12" name="รูปห้าเหลี่ยม 11"/>
          <p:cNvSpPr/>
          <p:nvPr/>
        </p:nvSpPr>
        <p:spPr>
          <a:xfrm>
            <a:off x="485074" y="5682647"/>
            <a:ext cx="2510374" cy="47641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สุชาติ ใจฉ่ำ เชฟบอล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96" y="737831"/>
            <a:ext cx="3596952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0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198180"/>
            <a:ext cx="10465009" cy="4803228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09334" y="418846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586796" y="2001669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586796" y="2746339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5735138" y="2749892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586796" y="4334157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54414" y="5414767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5718879" y="2012670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2586796" y="3491009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5735138" y="3491009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6" y="1652223"/>
            <a:ext cx="4813804" cy="360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801710" y="1652223"/>
            <a:ext cx="5367941" cy="309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85" y="1825115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6081818" y="1825115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1308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1308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64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1938" y="536028"/>
            <a:ext cx="11264160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25210" y="212862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276184" y="1708814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กิม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 2  ถ้วยตวง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276184" y="2466995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2 ถ้วยตวง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276184" y="3212443"/>
            <a:ext cx="317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สันคอหมู 150 กรัม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276184" y="3936962"/>
            <a:ext cx="3312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เต้าหู้ขาวแข็ง 1 ก้อน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673520" y="564127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2276182" y="4657099"/>
            <a:ext cx="2894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5-6 หัว</a:t>
            </a:r>
          </a:p>
        </p:txBody>
      </p:sp>
      <p:sp>
        <p:nvSpPr>
          <p:cNvPr id="18" name="กล่องข้อความ 17">
            <a:hlinkClick r:id="rId8" action="ppaction://hlinksldjump"/>
          </p:cNvPr>
          <p:cNvSpPr txBox="1"/>
          <p:nvPr/>
        </p:nvSpPr>
        <p:spPr>
          <a:xfrm>
            <a:off x="6357149" y="2510284"/>
            <a:ext cx="2812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 2 ต้น</a:t>
            </a:r>
          </a:p>
        </p:txBody>
      </p:sp>
      <p:sp>
        <p:nvSpPr>
          <p:cNvPr id="28" name="กล่องข้อความ 27">
            <a:hlinkClick r:id="rId9" action="ppaction://hlinksldjump"/>
          </p:cNvPr>
          <p:cNvSpPr txBox="1"/>
          <p:nvPr/>
        </p:nvSpPr>
        <p:spPr>
          <a:xfrm>
            <a:off x="6357149" y="3254043"/>
            <a:ext cx="2908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โคชูจัง 2 ช้อนโต๊ะ</a:t>
            </a:r>
          </a:p>
        </p:txBody>
      </p:sp>
      <p:sp>
        <p:nvSpPr>
          <p:cNvPr id="29" name="กล่องข้อความ 28">
            <a:hlinkClick r:id="rId10" action="ppaction://hlinksldjump"/>
          </p:cNvPr>
          <p:cNvSpPr txBox="1"/>
          <p:nvPr/>
        </p:nvSpPr>
        <p:spPr>
          <a:xfrm>
            <a:off x="6357149" y="1766525"/>
            <a:ext cx="3178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ต้นหอมญี่ปุ่น 1 ต้น</a:t>
            </a:r>
          </a:p>
        </p:txBody>
      </p:sp>
      <p:sp>
        <p:nvSpPr>
          <p:cNvPr id="30" name="กล่องข้อความ 29">
            <a:hlinkClick r:id="rId11" action="ppaction://hlinksldjump"/>
          </p:cNvPr>
          <p:cNvSpPr txBox="1"/>
          <p:nvPr/>
        </p:nvSpPr>
        <p:spPr>
          <a:xfrm>
            <a:off x="6357150" y="4709649"/>
            <a:ext cx="3664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1 ช้อนโต๊ะ </a:t>
            </a:r>
          </a:p>
        </p:txBody>
      </p:sp>
      <p:sp>
        <p:nvSpPr>
          <p:cNvPr id="21" name="กล่องข้อความ 20">
            <a:hlinkClick r:id="rId12" action="ppaction://hlinksldjump"/>
          </p:cNvPr>
          <p:cNvSpPr txBox="1"/>
          <p:nvPr/>
        </p:nvSpPr>
        <p:spPr>
          <a:xfrm>
            <a:off x="6357149" y="3998900"/>
            <a:ext cx="3495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พริกเกาหลี 2 ช้อนโต๊ะ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63494" y="1008993"/>
            <a:ext cx="10465009" cy="5046858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54388" y="273535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234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ปลาแห้ง</a:t>
            </a:r>
            <a:r>
              <a:rPr lang="th-TH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คัตสึโ</a:t>
            </a:r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อะ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6" b="8812"/>
          <a:stretch/>
        </p:blipFill>
        <p:spPr>
          <a:xfrm>
            <a:off x="4165721" y="1008993"/>
            <a:ext cx="4105920" cy="4153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5478683" y="5246054"/>
            <a:ext cx="1798893" cy="6314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 err="1">
                <a:solidFill>
                  <a:srgbClr val="000099"/>
                </a:solidFill>
                <a:cs typeface="+mj-cs"/>
              </a:rPr>
              <a:t>กิม</a:t>
            </a:r>
            <a:r>
              <a:rPr lang="th-TH" sz="3600" b="1" dirty="0">
                <a:solidFill>
                  <a:srgbClr val="000099"/>
                </a:solidFill>
                <a:cs typeface="+mj-cs"/>
              </a:rPr>
              <a:t>จิ</a:t>
            </a:r>
          </a:p>
        </p:txBody>
      </p:sp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6" y="1213565"/>
            <a:ext cx="4194498" cy="480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44181" y="336597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263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สาหร่ายวากาเมะ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478683" y="5246054"/>
            <a:ext cx="1798893" cy="6314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000099"/>
                </a:solidFill>
                <a:cs typeface="+mj-cs"/>
              </a:rPr>
              <a:t>สันคอหมู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07"/>
          <a:stretch/>
        </p:blipFill>
        <p:spPr>
          <a:xfrm>
            <a:off x="4133849" y="945931"/>
            <a:ext cx="4252947" cy="418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11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หอยกาบเล็ก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26925" y="5087603"/>
            <a:ext cx="2109786" cy="6314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000099"/>
                </a:solidFill>
                <a:cs typeface="+mj-cs"/>
              </a:rPr>
              <a:t>เต้าหู้ขาวแข็ง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43"/>
          <a:stretch/>
        </p:blipFill>
        <p:spPr>
          <a:xfrm>
            <a:off x="3008573" y="1785094"/>
            <a:ext cx="6146490" cy="3124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เห็ดเข็มทอง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5"/>
          <a:stretch/>
        </p:blipFill>
        <p:spPr>
          <a:xfrm>
            <a:off x="4218454" y="1603269"/>
            <a:ext cx="3726728" cy="4399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270611" y="370064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026924" y="5212554"/>
            <a:ext cx="2109786" cy="6314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000099"/>
                </a:solidFill>
                <a:cs typeface="+mj-cs"/>
              </a:rPr>
              <a:t>ต้นหอมญี่ปุ่น 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29"/>
          <a:stretch/>
        </p:blipFill>
        <p:spPr>
          <a:xfrm>
            <a:off x="2991776" y="1496762"/>
            <a:ext cx="6180083" cy="3590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71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4" b="8199"/>
          <a:stretch/>
        </p:blipFill>
        <p:spPr>
          <a:xfrm>
            <a:off x="2722273" y="1561263"/>
            <a:ext cx="7357241" cy="4042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279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839359" y="3244334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มิโ</a:t>
            </a:r>
            <a:r>
              <a:rPr lang="th-TH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ซะ</a:t>
            </a:r>
            <a:endParaRPr lang="th-TH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2" b="4215"/>
          <a:stretch/>
        </p:blipFill>
        <p:spPr>
          <a:xfrm>
            <a:off x="3790863" y="1505462"/>
            <a:ext cx="4379529" cy="465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7653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9" b="4367"/>
          <a:stretch/>
        </p:blipFill>
        <p:spPr>
          <a:xfrm>
            <a:off x="3862117" y="1471448"/>
            <a:ext cx="4439401" cy="3909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026924" y="5371598"/>
            <a:ext cx="2109786" cy="6314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000099"/>
                </a:solidFill>
                <a:cs typeface="+mj-cs"/>
              </a:rPr>
              <a:t>พริกเกาหลี </a:t>
            </a:r>
          </a:p>
        </p:txBody>
      </p:sp>
    </p:spTree>
    <p:extLst>
      <p:ext uri="{BB962C8B-B14F-4D97-AF65-F5344CB8AC3E}">
        <p14:creationId xmlns:p14="http://schemas.microsoft.com/office/powerpoint/2010/main" val="583599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6667"/>
          <a:stretch/>
        </p:blipFill>
        <p:spPr>
          <a:xfrm>
            <a:off x="4418789" y="1481959"/>
            <a:ext cx="3944526" cy="4677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586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97062" y="451504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กิมจิชิ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137531" y="617151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275015" y="1421001"/>
            <a:ext cx="961360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endParaRPr lang="th-TH" sz="34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หั่นสันคอหมูเป็นชิ้นพอดีคำ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หั่น</a:t>
            </a:r>
            <a:r>
              <a:rPr lang="th-TH" sz="3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กิม</a:t>
            </a:r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จิเป็นท่อน ๆ เตรียมไว้ 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ต้มน้ำหอมใหญ่ และสันคอหมูลงไปผัด 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เมื่อหมูเริ่มสุกให้ใส่</a:t>
            </a:r>
            <a:r>
              <a:rPr lang="th-TH" sz="3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กิม</a:t>
            </a:r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จิลงไปผัดต่อสักครู่ เทน้ำลงไป 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ใส่ต้นหอมญี่ปุ่น ตั้งไฟจนเดือด ต้ม 30 นาที 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เมื่อครบ 30 นาที ใส่ เต้าหู้ขาว ต้มต่ออีก 5 นาที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637706" y="3413466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408389" y="4353912"/>
            <a:ext cx="3190306" cy="878796"/>
            <a:chOff x="4729858" y="5076449"/>
            <a:chExt cx="2834817" cy="87879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4729858" y="5076449"/>
              <a:ext cx="2834817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4834194" y="5124248"/>
              <a:ext cx="27051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ข้าวยำ</a:t>
              </a:r>
              <a:r>
                <a:rPr lang="th-TH" sz="48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บิบิมบับ</a:t>
              </a:r>
              <a:endParaRPr lang="en-US" sz="40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327" y="950260"/>
            <a:ext cx="3596952" cy="229229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672030" y="5979072"/>
            <a:ext cx="245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[57] </a:t>
            </a:r>
            <a:r>
              <a:rPr lang="th-TH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914" y="1031525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8016954" y="5917517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1479240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88312" y="1035641"/>
            <a:ext cx="10359861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30" y="223565"/>
            <a:ext cx="365133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586796" y="2001669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586796" y="2746339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5735138" y="2749892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586796" y="4334157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65430" y="551391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5718879" y="2012670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2586796" y="3491009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5735138" y="3491009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</a:p>
        </p:txBody>
      </p:sp>
    </p:spTree>
    <p:extLst>
      <p:ext uri="{BB962C8B-B14F-4D97-AF65-F5344CB8AC3E}">
        <p14:creationId xmlns:p14="http://schemas.microsoft.com/office/powerpoint/2010/main" val="509263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88034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8675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97493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6899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601835"/>
            <a:ext cx="413259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0546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36175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270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358605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9180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1308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0158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311308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6028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4" y="362659"/>
            <a:ext cx="353719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349754" y="2375785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โคชูจัง 2 ช้อนโต๊ะ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349756" y="1649062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ข้าวญี่ปุ่น 1 ถ้วย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349756" y="3086320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 1 ช้อนชา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349756" y="3810838"/>
            <a:ext cx="3312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ซอสปรุงรส 1 ช้อนโต๊ะ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87971" y="545482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2349754" y="4530975"/>
            <a:ext cx="331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น้ำมันงา 1 ช้อนโต๊ะ</a:t>
            </a:r>
          </a:p>
        </p:txBody>
      </p:sp>
      <p:sp>
        <p:nvSpPr>
          <p:cNvPr id="10" name="กล่องข้อความ 9">
            <a:hlinkClick r:id="rId8" action="ppaction://hlinksldjump"/>
          </p:cNvPr>
          <p:cNvSpPr txBox="1"/>
          <p:nvPr/>
        </p:nvSpPr>
        <p:spPr>
          <a:xfrm>
            <a:off x="6232635" y="1649062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ผักโขม 100 กรัม</a:t>
            </a:r>
          </a:p>
        </p:txBody>
      </p:sp>
      <p:sp>
        <p:nvSpPr>
          <p:cNvPr id="13" name="กล่องข้อความ 12">
            <a:hlinkClick r:id="rId9" action="ppaction://hlinksldjump"/>
          </p:cNvPr>
          <p:cNvSpPr txBox="1"/>
          <p:nvPr/>
        </p:nvSpPr>
        <p:spPr>
          <a:xfrm>
            <a:off x="6232635" y="2375785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เห็ดหอม 100 กรัม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232637" y="3086320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ถั่วงอก 100 กรัม</a:t>
            </a:r>
          </a:p>
        </p:txBody>
      </p:sp>
      <p:sp>
        <p:nvSpPr>
          <p:cNvPr id="18" name="กล่องข้อความ 17">
            <a:hlinkClick r:id="rId11" action="ppaction://hlinksldjump"/>
          </p:cNvPr>
          <p:cNvSpPr txBox="1"/>
          <p:nvPr/>
        </p:nvSpPr>
        <p:spPr>
          <a:xfrm>
            <a:off x="6232637" y="3810838"/>
            <a:ext cx="3312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เห็ดเข็มทอง 100 กรัม</a:t>
            </a:r>
          </a:p>
        </p:txBody>
      </p:sp>
      <p:sp>
        <p:nvSpPr>
          <p:cNvPr id="21" name="กล่องข้อความ 20">
            <a:hlinkClick r:id="rId12" action="ppaction://hlinksldjump"/>
          </p:cNvPr>
          <p:cNvSpPr txBox="1"/>
          <p:nvPr/>
        </p:nvSpPr>
        <p:spPr>
          <a:xfrm>
            <a:off x="6232636" y="4530975"/>
            <a:ext cx="2900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แตงกวา 100 กรัม</a:t>
            </a:r>
          </a:p>
        </p:txBody>
      </p:sp>
      <p:sp>
        <p:nvSpPr>
          <p:cNvPr id="23" name="กล่องข้อความ 22">
            <a:hlinkClick r:id="rId13" action="ppaction://hlinksldjump"/>
          </p:cNvPr>
          <p:cNvSpPr txBox="1"/>
          <p:nvPr/>
        </p:nvSpPr>
        <p:spPr>
          <a:xfrm>
            <a:off x="6232635" y="5230854"/>
            <a:ext cx="2900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 100 กรัม</a:t>
            </a:r>
          </a:p>
        </p:txBody>
      </p:sp>
    </p:spTree>
    <p:extLst>
      <p:ext uri="{BB962C8B-B14F-4D97-AF65-F5344CB8AC3E}">
        <p14:creationId xmlns:p14="http://schemas.microsoft.com/office/powerpoint/2010/main" val="1941395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4" y="362659"/>
            <a:ext cx="353719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349754" y="2375785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 ¼ ถ้วย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349755" y="1649062"/>
            <a:ext cx="3662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1 ช้อนโต๊ะ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349756" y="3086320"/>
            <a:ext cx="2232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1 ฟอง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349756" y="3810838"/>
            <a:ext cx="2516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กิม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 100 กรัม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670303" y="621087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2349754" y="4573921"/>
            <a:ext cx="4702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น้ำมันงา 2 ช้อนโต๊ะ (สำหรับผัด)</a:t>
            </a:r>
          </a:p>
        </p:txBody>
      </p:sp>
      <p:sp>
        <p:nvSpPr>
          <p:cNvPr id="22" name="กล่องข้อความ 21">
            <a:hlinkClick r:id="rId8" action="ppaction://hlinksldjump"/>
          </p:cNvPr>
          <p:cNvSpPr txBox="1"/>
          <p:nvPr/>
        </p:nvSpPr>
        <p:spPr>
          <a:xfrm>
            <a:off x="2349754" y="5298439"/>
            <a:ext cx="1759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เนื้อหมู</a:t>
            </a:r>
          </a:p>
        </p:txBody>
      </p:sp>
    </p:spTree>
    <p:extLst>
      <p:ext uri="{BB962C8B-B14F-4D97-AF65-F5344CB8AC3E}">
        <p14:creationId xmlns:p14="http://schemas.microsoft.com/office/powerpoint/2010/main" val="833512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1" y="115249"/>
            <a:ext cx="37125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10" y="1058920"/>
            <a:ext cx="4405712" cy="4869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92018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37125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524" y="1185987"/>
            <a:ext cx="4237964" cy="4608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286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38471" y="115249"/>
            <a:ext cx="37125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42" y="1074132"/>
            <a:ext cx="4627103" cy="4897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2097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70001" y="136269"/>
            <a:ext cx="37125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 b="8659"/>
          <a:stretch/>
        </p:blipFill>
        <p:spPr>
          <a:xfrm>
            <a:off x="4092968" y="1272925"/>
            <a:ext cx="3894894" cy="4498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2388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53383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3" b="6666"/>
          <a:stretch/>
        </p:blipFill>
        <p:spPr>
          <a:xfrm>
            <a:off x="3976852" y="1707745"/>
            <a:ext cx="4168666" cy="4295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2343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1165" y="307975"/>
            <a:ext cx="346633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42398" y="467422"/>
            <a:ext cx="4633892" cy="6178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30306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125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822" y="1800955"/>
            <a:ext cx="5198503" cy="4202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6709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409088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95" y="1561263"/>
            <a:ext cx="3950453" cy="420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96108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2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8911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832" y="1459596"/>
            <a:ext cx="6147521" cy="4611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7391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877" y="1561263"/>
            <a:ext cx="3425835" cy="4441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0231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884" y="1878724"/>
            <a:ext cx="5286703" cy="3965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6239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41" y="1842204"/>
            <a:ext cx="5153219" cy="3864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59174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1" b="14176"/>
          <a:stretch/>
        </p:blipFill>
        <p:spPr>
          <a:xfrm>
            <a:off x="4238953" y="1871385"/>
            <a:ext cx="3896053" cy="3940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4018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" t="5211" r="-818" b="-612"/>
          <a:stretch/>
        </p:blipFill>
        <p:spPr>
          <a:xfrm>
            <a:off x="4492363" y="1701643"/>
            <a:ext cx="3180190" cy="4047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1245707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1"/>
          <a:stretch/>
        </p:blipFill>
        <p:spPr>
          <a:xfrm>
            <a:off x="4301957" y="1816882"/>
            <a:ext cx="3559722" cy="4186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7878391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3" b="6666"/>
          <a:stretch/>
        </p:blipFill>
        <p:spPr>
          <a:xfrm>
            <a:off x="3976852" y="1707745"/>
            <a:ext cx="4168666" cy="4295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18792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3733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07"/>
          <a:stretch/>
        </p:blipFill>
        <p:spPr>
          <a:xfrm>
            <a:off x="4175890" y="1673182"/>
            <a:ext cx="4252947" cy="418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95358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396842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91959" y="128339"/>
            <a:ext cx="40485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ข้าวยำ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บิบิมบับ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137531" y="617151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948068" y="1057045"/>
            <a:ext cx="102675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หุงข้าว + หมักหมู + หมักผัก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นำข้าวไปล้างน้ำสะอาด ประมาณ 4-5 น้ำ อัตราส่วน ข้าว 1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:1.2 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แล้วตั้งหม้อหุงข้าว และนำข้าวไปหุง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ใส่หมูสไลด์ลงในชามผสม ตามด้วยพริกไทย ซอสปรุงรส และน้ำมันงา (สำหรับหมัก) คลุกเคล้าให้เข้ากัน และหมักไว้ 30 นาที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นำผักที่เตรียมไว้ไปลวก แล้วนำน้ำตาลผสมกับน้ำส้มสายชู คนให้เข้ากันจนน้ำตาลละลาย และราดลงบนผักทั้งหมด คือ ผักโขม เห็ดหอม ถั่วงอก เห็ดเข็มทอง แตงกวา และแครอท 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นำกระทะขึ้นตั้งไฟปานกลาง และนำหมูสไลด์ที่หมักไว้ไปผัดจนสุกนำกระทะขึ้นตั้งไฟปานกลาง เทน้ำมันงาลงไปนิดหน่อย จากนั้นนำผักไปผัดทีละอย่าง 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นำของที่ผัดเตรียมไว้มาเรียงใส่ชาม ได้แก่ ข้าวญี่ปุ่น ผักโขม เห็ดหอม ถั่วงอก เห็ดเข็มทอง แตงกวา แครอท และหมูสไลด์ จัดวาง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กิม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 และโคชูจังลงไป ท้ายสุดตอกไข่ไก่ใส่ลงตรงกลาง 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พร้อมเสิร์ฟ เวลากินก็คลุกเคล้าให้เข้ากันในชามร้อน</a:t>
            </a:r>
          </a:p>
        </p:txBody>
      </p:sp>
    </p:spTree>
    <p:extLst>
      <p:ext uri="{BB962C8B-B14F-4D97-AF65-F5344CB8AC3E}">
        <p14:creationId xmlns:p14="http://schemas.microsoft.com/office/powerpoint/2010/main" val="1913508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2564</TotalTime>
  <Words>896</Words>
  <Application>Microsoft Office PowerPoint</Application>
  <PresentationFormat>แบบจอกว้าง</PresentationFormat>
  <Paragraphs>176</Paragraphs>
  <Slides>51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51</vt:i4>
      </vt:variant>
    </vt:vector>
  </HeadingPairs>
  <TitlesOfParts>
    <vt:vector size="59" baseType="lpstr">
      <vt:lpstr>Angsana New</vt:lpstr>
      <vt:lpstr>Arial</vt:lpstr>
      <vt:lpstr>Browallia New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733</cp:revision>
  <dcterms:created xsi:type="dcterms:W3CDTF">2020-12-22T03:05:05Z</dcterms:created>
  <dcterms:modified xsi:type="dcterms:W3CDTF">2022-02-18T11:26:37Z</dcterms:modified>
</cp:coreProperties>
</file>