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86" r:id="rId5"/>
    <p:sldId id="398" r:id="rId6"/>
    <p:sldId id="432" r:id="rId7"/>
    <p:sldId id="404" r:id="rId8"/>
    <p:sldId id="446" r:id="rId9"/>
    <p:sldId id="431" r:id="rId10"/>
    <p:sldId id="441" r:id="rId11"/>
    <p:sldId id="433" r:id="rId12"/>
    <p:sldId id="452" r:id="rId13"/>
    <p:sldId id="482" r:id="rId14"/>
    <p:sldId id="483" r:id="rId15"/>
    <p:sldId id="484" r:id="rId16"/>
    <p:sldId id="485" r:id="rId17"/>
    <p:sldId id="486" r:id="rId18"/>
    <p:sldId id="454" r:id="rId19"/>
    <p:sldId id="385" r:id="rId20"/>
    <p:sldId id="456" r:id="rId21"/>
    <p:sldId id="457" r:id="rId22"/>
    <p:sldId id="458" r:id="rId23"/>
    <p:sldId id="468" r:id="rId24"/>
    <p:sldId id="459" r:id="rId25"/>
    <p:sldId id="465" r:id="rId26"/>
    <p:sldId id="467" r:id="rId27"/>
    <p:sldId id="471" r:id="rId28"/>
    <p:sldId id="472" r:id="rId29"/>
    <p:sldId id="473" r:id="rId30"/>
    <p:sldId id="474" r:id="rId31"/>
    <p:sldId id="475" r:id="rId32"/>
    <p:sldId id="476" r:id="rId33"/>
    <p:sldId id="477" r:id="rId34"/>
    <p:sldId id="478" r:id="rId35"/>
    <p:sldId id="479" r:id="rId36"/>
    <p:sldId id="480" r:id="rId37"/>
    <p:sldId id="481" r:id="rId38"/>
    <p:sldId id="469" r:id="rId39"/>
    <p:sldId id="302" r:id="rId40"/>
    <p:sldId id="455" r:id="rId41"/>
    <p:sldId id="387" r:id="rId42"/>
    <p:sldId id="388" r:id="rId43"/>
    <p:sldId id="417" r:id="rId44"/>
    <p:sldId id="418" r:id="rId45"/>
    <p:sldId id="419" r:id="rId46"/>
    <p:sldId id="420" r:id="rId47"/>
    <p:sldId id="421" r:id="rId48"/>
    <p:sldId id="470" r:id="rId49"/>
    <p:sldId id="449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660033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1" autoAdjust="0"/>
    <p:restoredTop sz="94660"/>
  </p:normalViewPr>
  <p:slideViewPr>
    <p:cSldViewPr snapToGrid="0">
      <p:cViewPr>
        <p:scale>
          <a:sx n="60" d="100"/>
          <a:sy n="60" d="100"/>
        </p:scale>
        <p:origin x="108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2T10:00:39.7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1521 5146 255 0,'17'-16'0'0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2T10:53:51.8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6955 2740 255 0,'-2'-23'0'0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2T11:21:53.1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2553 3127 255 0,'10'-24'0'0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2T11:22:49.4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2398 3134 255 0,'26'0'0'0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6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17/02/64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12" Type="http://schemas.openxmlformats.org/officeDocument/2006/relationships/slide" Target="slide14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17.xml"/><Relationship Id="rId10" Type="http://schemas.openxmlformats.org/officeDocument/2006/relationships/slide" Target="slide6.xml"/><Relationship Id="rId4" Type="http://schemas.openxmlformats.org/officeDocument/2006/relationships/slide" Target="slide8.xml"/><Relationship Id="rId9" Type="http://schemas.openxmlformats.org/officeDocument/2006/relationships/slide" Target="slide12.xml"/><Relationship Id="rId14" Type="http://schemas.openxmlformats.org/officeDocument/2006/relationships/slide" Target="slide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26.xml"/><Relationship Id="rId7" Type="http://schemas.openxmlformats.org/officeDocument/2006/relationships/slide" Target="slide23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5" Type="http://schemas.openxmlformats.org/officeDocument/2006/relationships/slide" Target="slide21.xml"/><Relationship Id="rId4" Type="http://schemas.openxmlformats.org/officeDocument/2006/relationships/slide" Target="slide20.xml"/><Relationship Id="rId9" Type="http://schemas.openxmlformats.org/officeDocument/2006/relationships/slide" Target="slide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slide" Target="slide37.xml"/><Relationship Id="rId7" Type="http://schemas.openxmlformats.org/officeDocument/2006/relationships/slide" Target="slide34.xml"/><Relationship Id="rId12" Type="http://schemas.openxmlformats.org/officeDocument/2006/relationships/image" Target="../media/image47.emf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11" Type="http://schemas.openxmlformats.org/officeDocument/2006/relationships/customXml" Target="../ink/ink2.xml"/><Relationship Id="rId5" Type="http://schemas.openxmlformats.org/officeDocument/2006/relationships/slide" Target="slide31.xml"/><Relationship Id="rId10" Type="http://schemas.openxmlformats.org/officeDocument/2006/relationships/slide" Target="slide33.xml"/><Relationship Id="rId4" Type="http://schemas.openxmlformats.org/officeDocument/2006/relationships/slide" Target="slide30.xml"/><Relationship Id="rId9" Type="http://schemas.openxmlformats.org/officeDocument/2006/relationships/slide" Target="slide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image" Target="../media/image37.emf"/><Relationship Id="rId3" Type="http://schemas.openxmlformats.org/officeDocument/2006/relationships/slide" Target="slide49.xml"/><Relationship Id="rId7" Type="http://schemas.openxmlformats.org/officeDocument/2006/relationships/slide" Target="slide44.xml"/><Relationship Id="rId12" Type="http://schemas.openxmlformats.org/officeDocument/2006/relationships/customXml" Target="../ink/ink3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3.xml"/><Relationship Id="rId11" Type="http://schemas.openxmlformats.org/officeDocument/2006/relationships/slide" Target="slide48.xml"/><Relationship Id="rId5" Type="http://schemas.openxmlformats.org/officeDocument/2006/relationships/slide" Target="slide42.xml"/><Relationship Id="rId15" Type="http://schemas.openxmlformats.org/officeDocument/2006/relationships/image" Target="../media/image38.emf"/><Relationship Id="rId10" Type="http://schemas.openxmlformats.org/officeDocument/2006/relationships/slide" Target="slide46.xml"/><Relationship Id="rId4" Type="http://schemas.openxmlformats.org/officeDocument/2006/relationships/slide" Target="slide41.xml"/><Relationship Id="rId9" Type="http://schemas.openxmlformats.org/officeDocument/2006/relationships/slide" Target="slide45.xml"/><Relationship Id="rId14" Type="http://schemas.openxmlformats.org/officeDocument/2006/relationships/customXml" Target="../ink/ink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8130" y="749147"/>
            <a:ext cx="10708396" cy="5475383"/>
          </a:xfrm>
          <a:prstGeom prst="roundRect">
            <a:avLst>
              <a:gd name="adj" fmla="val 1689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69" y="1577772"/>
            <a:ext cx="6046782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3" y="609600"/>
            <a:ext cx="10794124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39" y="916362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10102555" y="6394050"/>
            <a:ext cx="272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[53] </a:t>
            </a:r>
            <a:r>
              <a:rPr lang="th-TH" sz="1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14875" y="3827868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50" y="1942274"/>
            <a:ext cx="4034589" cy="4432559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(เชฟนุ้ย)</a:t>
            </a:r>
          </a:p>
        </p:txBody>
      </p:sp>
      <p:sp>
        <p:nvSpPr>
          <p:cNvPr id="12" name="กล่องข้อความ 11">
            <a:hlinkClick r:id="rId4" action="ppaction://hlinksldjump"/>
          </p:cNvPr>
          <p:cNvSpPr txBox="1"/>
          <p:nvPr/>
        </p:nvSpPr>
        <p:spPr>
          <a:xfrm>
            <a:off x="1939665" y="4881941"/>
            <a:ext cx="826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  , Katsudon  , miso katsu sauce</a:t>
            </a:r>
            <a:endParaRPr lang="th-TH" sz="40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61012" y="605929"/>
            <a:ext cx="10862631" cy="5640636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37478" y="3462926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4026473" y="4247756"/>
            <a:ext cx="4278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th-TH" sz="54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8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040" y="749701"/>
            <a:ext cx="3804583" cy="2424616"/>
          </a:xfrm>
          <a:prstGeom prst="rect">
            <a:avLst/>
          </a:prstGeom>
        </p:spPr>
      </p:pic>
      <p:sp>
        <p:nvSpPr>
          <p:cNvPr id="9" name="กล่องข้อความ 8"/>
          <p:cNvSpPr txBox="1"/>
          <p:nvPr/>
        </p:nvSpPr>
        <p:spPr>
          <a:xfrm>
            <a:off x="8767687" y="5892876"/>
            <a:ext cx="31002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[53] </a:t>
            </a:r>
            <a:r>
              <a:rPr lang="th-TH" sz="2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11" y="1891204"/>
            <a:ext cx="4034589" cy="4432559"/>
          </a:xfrm>
          <a:prstGeom prst="rect">
            <a:avLst/>
          </a:prstGeom>
        </p:spPr>
      </p:pic>
      <p:sp>
        <p:nvSpPr>
          <p:cNvPr id="11" name="ม้วนกระดาษแนวนอน 10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(เชฟนุ้ย)</a:t>
            </a: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7487" y="525901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776558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Tonkatsu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, </a:t>
            </a:r>
            <a:r>
              <a:rPr lang="en-US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Katsudon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, </a:t>
            </a:r>
            <a:r>
              <a:rPr lang="fi-FI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miso katsu sauce</a:t>
            </a:r>
            <a:endParaRPr lang="th-TH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9" name="กล่องข้อความ 18">
            <a:hlinkClick r:id="rId3" action="ppaction://hlinksldjump"/>
          </p:cNvPr>
          <p:cNvSpPr txBox="1"/>
          <p:nvPr/>
        </p:nvSpPr>
        <p:spPr>
          <a:xfrm>
            <a:off x="6347993" y="2992653"/>
            <a:ext cx="1892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 </a:t>
            </a:r>
          </a:p>
        </p:txBody>
      </p:sp>
      <p:sp>
        <p:nvSpPr>
          <p:cNvPr id="21" name="กล่องข้อความ 20">
            <a:hlinkClick r:id="rId4" action="ppaction://hlinksldjump"/>
          </p:cNvPr>
          <p:cNvSpPr txBox="1"/>
          <p:nvPr/>
        </p:nvSpPr>
        <p:spPr>
          <a:xfrm>
            <a:off x="2849731" y="4428825"/>
            <a:ext cx="201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ตะกร้อมือ</a:t>
            </a:r>
          </a:p>
        </p:txBody>
      </p:sp>
      <p:sp>
        <p:nvSpPr>
          <p:cNvPr id="18" name="กล่องข้อความ 17">
            <a:hlinkClick r:id="rId5" action="ppaction://hlinksldjump"/>
          </p:cNvPr>
          <p:cNvSpPr txBox="1"/>
          <p:nvPr/>
        </p:nvSpPr>
        <p:spPr>
          <a:xfrm>
            <a:off x="6364400" y="2309986"/>
            <a:ext cx="298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 + ไม้พาย</a:t>
            </a:r>
          </a:p>
        </p:txBody>
      </p:sp>
      <p:sp>
        <p:nvSpPr>
          <p:cNvPr id="22" name="กล่องข้อความ 21">
            <a:hlinkClick r:id="rId6" action="ppaction://hlinksldjump"/>
          </p:cNvPr>
          <p:cNvSpPr txBox="1"/>
          <p:nvPr/>
        </p:nvSpPr>
        <p:spPr>
          <a:xfrm>
            <a:off x="6364400" y="3685830"/>
            <a:ext cx="2056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7" action="ppaction://hlinksldjump"/>
          </p:cNvPr>
          <p:cNvSpPr txBox="1"/>
          <p:nvPr/>
        </p:nvSpPr>
        <p:spPr>
          <a:xfrm>
            <a:off x="2868896" y="1593472"/>
            <a:ext cx="2065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</a:p>
        </p:txBody>
      </p:sp>
      <p:sp>
        <p:nvSpPr>
          <p:cNvPr id="26" name="กล่องข้อความ 25">
            <a:hlinkClick r:id="rId8" action="ppaction://hlinksldjump"/>
          </p:cNvPr>
          <p:cNvSpPr txBox="1"/>
          <p:nvPr/>
        </p:nvSpPr>
        <p:spPr>
          <a:xfrm>
            <a:off x="2868896" y="2312430"/>
            <a:ext cx="2353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20" name="กล่องข้อความ 19">
            <a:hlinkClick r:id="rId9" action="ppaction://hlinksldjump"/>
          </p:cNvPr>
          <p:cNvSpPr txBox="1"/>
          <p:nvPr/>
        </p:nvSpPr>
        <p:spPr>
          <a:xfrm>
            <a:off x="2868896" y="3718633"/>
            <a:ext cx="2658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เครื่องชั่งดิจิตอล</a:t>
            </a:r>
          </a:p>
        </p:txBody>
      </p:sp>
      <p:sp>
        <p:nvSpPr>
          <p:cNvPr id="27" name="กล่องข้อความ 26">
            <a:hlinkClick r:id="rId10" action="ppaction://hlinksldjump"/>
          </p:cNvPr>
          <p:cNvSpPr txBox="1"/>
          <p:nvPr/>
        </p:nvSpPr>
        <p:spPr>
          <a:xfrm>
            <a:off x="6347993" y="1593472"/>
            <a:ext cx="283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11" action="ppaction://hlinksldjump"/>
          </p:cNvPr>
          <p:cNvSpPr txBox="1"/>
          <p:nvPr/>
        </p:nvSpPr>
        <p:spPr>
          <a:xfrm>
            <a:off x="2868896" y="3035959"/>
            <a:ext cx="2624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4" name="กล่องข้อความ 13">
            <a:hlinkClick r:id="rId12" action="ppaction://hlinksldjump"/>
          </p:cNvPr>
          <p:cNvSpPr txBox="1"/>
          <p:nvPr/>
        </p:nvSpPr>
        <p:spPr>
          <a:xfrm>
            <a:off x="6347993" y="4379007"/>
            <a:ext cx="283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เทอร์โมมิเตอร์</a:t>
            </a:r>
          </a:p>
        </p:txBody>
      </p:sp>
      <p:sp>
        <p:nvSpPr>
          <p:cNvPr id="15" name="กล่องข้อความ 14">
            <a:hlinkClick r:id="rId13" action="ppaction://hlinksldjump"/>
          </p:cNvPr>
          <p:cNvSpPr txBox="1"/>
          <p:nvPr/>
        </p:nvSpPr>
        <p:spPr>
          <a:xfrm>
            <a:off x="6347993" y="5072184"/>
            <a:ext cx="2302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ค้อนทุบเนื้อ</a:t>
            </a:r>
          </a:p>
        </p:txBody>
      </p:sp>
      <p:sp>
        <p:nvSpPr>
          <p:cNvPr id="17" name="กล่องข้อความ 16">
            <a:hlinkClick r:id="rId14" action="ppaction://hlinksldjump"/>
          </p:cNvPr>
          <p:cNvSpPr txBox="1"/>
          <p:nvPr/>
        </p:nvSpPr>
        <p:spPr>
          <a:xfrm>
            <a:off x="2868896" y="5111499"/>
            <a:ext cx="2302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หม้อแรงดัน</a:t>
            </a:r>
          </a:p>
        </p:txBody>
      </p:sp>
      <p:sp>
        <p:nvSpPr>
          <p:cNvPr id="23" name="กล่องข้อความ 22">
            <a:hlinkClick r:id="rId15" action="ppaction://hlinksldjump"/>
          </p:cNvPr>
          <p:cNvSpPr txBox="1"/>
          <p:nvPr/>
        </p:nvSpPr>
        <p:spPr>
          <a:xfrm>
            <a:off x="6364400" y="5781876"/>
            <a:ext cx="3242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เครื่องสไลด์ผัก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67863" y="1266939"/>
            <a:ext cx="11477296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3521318" y="1963310"/>
            <a:ext cx="4561138" cy="3120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ลูกศรขวา 9">
            <a:hlinkClick r:id="rId3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547560" y="1846800"/>
              <a:ext cx="648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3240" y="1842480"/>
                <a:ext cx="15120" cy="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02140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96" y="1879780"/>
            <a:ext cx="4235691" cy="3175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5786497" y="1879780"/>
            <a:ext cx="4909468" cy="301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8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62" y="1556394"/>
            <a:ext cx="7018876" cy="4411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575883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066124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สี่เหลี่ยมผืนผ้า 9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671725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83" y="1499917"/>
            <a:ext cx="6035634" cy="452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8090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785" y="1438808"/>
            <a:ext cx="3483604" cy="4646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1571433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474" y="1744716"/>
            <a:ext cx="3841851" cy="420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25811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84"/>
          <a:stretch/>
        </p:blipFill>
        <p:spPr>
          <a:xfrm>
            <a:off x="2659895" y="1675034"/>
            <a:ext cx="6829663" cy="3895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839354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285" y="1753886"/>
            <a:ext cx="6446248" cy="3681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214511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1"/>
          <a:stretch/>
        </p:blipFill>
        <p:spPr>
          <a:xfrm>
            <a:off x="3670814" y="1408221"/>
            <a:ext cx="4432662" cy="4849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334349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3719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584" y="1606891"/>
            <a:ext cx="6877974" cy="4039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944089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25214" y="1377108"/>
            <a:ext cx="10615448" cy="4708382"/>
          </a:xfrm>
          <a:prstGeom prst="roundRect">
            <a:avLst>
              <a:gd name="adj" fmla="val 168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725214" y="467790"/>
            <a:ext cx="43094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045210" y="2415715"/>
            <a:ext cx="3200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เนื้อหมูสันนอก 4 ชิ้น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831996" y="5017253"/>
            <a:ext cx="1312906" cy="903995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045208" y="3130792"/>
            <a:ext cx="2402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ปรุงรส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045208" y="3847485"/>
            <a:ext cx="298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ปรุงรส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6456862" y="2415715"/>
            <a:ext cx="4100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แป้งสาลีอเนกประสงค์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6456863" y="3130792"/>
            <a:ext cx="1415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</a:p>
        </p:txBody>
      </p:sp>
      <p:sp>
        <p:nvSpPr>
          <p:cNvPr id="17" name="กล่องข้อความ 16">
            <a:hlinkClick r:id="rId8" action="ppaction://hlinksldjump"/>
          </p:cNvPr>
          <p:cNvSpPr txBox="1"/>
          <p:nvPr/>
        </p:nvSpPr>
        <p:spPr>
          <a:xfrm>
            <a:off x="6456863" y="3861068"/>
            <a:ext cx="2203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เกล็ดขนมปัง</a:t>
            </a:r>
          </a:p>
        </p:txBody>
      </p:sp>
      <p:sp>
        <p:nvSpPr>
          <p:cNvPr id="19" name="กล่องข้อความ 18">
            <a:hlinkClick r:id="rId9" action="ppaction://hlinksldjump"/>
          </p:cNvPr>
          <p:cNvSpPr txBox="1"/>
          <p:nvPr/>
        </p:nvSpPr>
        <p:spPr>
          <a:xfrm>
            <a:off x="6456863" y="4613984"/>
            <a:ext cx="236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น้ำมันรำข้าว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6456862" y="1659286"/>
            <a:ext cx="4307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ส่วนประกอบสำหรับชุบทอด</a:t>
            </a:r>
          </a:p>
        </p:txBody>
      </p:sp>
    </p:spTree>
    <p:extLst>
      <p:ext uri="{BB962C8B-B14F-4D97-AF65-F5344CB8AC3E}">
        <p14:creationId xmlns:p14="http://schemas.microsoft.com/office/powerpoint/2010/main" val="341457695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55923"/>
            <a:ext cx="10602115" cy="5001659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เนื้อหมู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725214" y="467790"/>
            <a:ext cx="43094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61" y="1630683"/>
            <a:ext cx="6663177" cy="4450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ซอสพริก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97" y="1396266"/>
            <a:ext cx="4421603" cy="448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725214" y="446770"/>
            <a:ext cx="43094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</p:spTree>
    <p:extLst>
      <p:ext uri="{BB962C8B-B14F-4D97-AF65-F5344CB8AC3E}">
        <p14:creationId xmlns:p14="http://schemas.microsoft.com/office/powerpoint/2010/main" val="347422789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830" y="1507176"/>
            <a:ext cx="4337221" cy="4590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725214" y="467790"/>
            <a:ext cx="43094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</p:spTree>
    <p:extLst>
      <p:ext uri="{BB962C8B-B14F-4D97-AF65-F5344CB8AC3E}">
        <p14:creationId xmlns:p14="http://schemas.microsoft.com/office/powerpoint/2010/main" val="90799026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266" y="1290290"/>
            <a:ext cx="4614266" cy="4855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52581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b="7739"/>
          <a:stretch/>
        </p:blipFill>
        <p:spPr>
          <a:xfrm>
            <a:off x="4100043" y="1524000"/>
            <a:ext cx="4002711" cy="4656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725214" y="467790"/>
            <a:ext cx="43094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</p:spTree>
    <p:extLst>
      <p:ext uri="{BB962C8B-B14F-4D97-AF65-F5344CB8AC3E}">
        <p14:creationId xmlns:p14="http://schemas.microsoft.com/office/powerpoint/2010/main" val="33881650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7" b="7280"/>
          <a:stretch/>
        </p:blipFill>
        <p:spPr>
          <a:xfrm>
            <a:off x="3830926" y="1404207"/>
            <a:ext cx="4540946" cy="467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725214" y="467790"/>
            <a:ext cx="43094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</p:spTree>
    <p:extLst>
      <p:ext uri="{BB962C8B-B14F-4D97-AF65-F5344CB8AC3E}">
        <p14:creationId xmlns:p14="http://schemas.microsoft.com/office/powerpoint/2010/main" val="426476072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47" y="1454813"/>
            <a:ext cx="4177177" cy="4710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725214" y="467790"/>
            <a:ext cx="43094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</p:spTree>
    <p:extLst>
      <p:ext uri="{BB962C8B-B14F-4D97-AF65-F5344CB8AC3E}">
        <p14:creationId xmlns:p14="http://schemas.microsoft.com/office/powerpoint/2010/main" val="16583311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0222"/>
            <a:ext cx="10571852" cy="5034456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32142" y="3248012"/>
            <a:ext cx="1010825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  <a:p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โรยเกลือและพริกไทยเล็กน้อยบนชิ้นเนื้อหมูสันนอก (</a:t>
            </a:r>
            <a:r>
              <a:rPr lang="en-US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Pork Loin</a:t>
            </a:r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นำไปชุบแป้งสาลีให้ทั่วดี เคาะแป้งส่วนเกินออกเบาๆ</a:t>
            </a:r>
          </a:p>
          <a:p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นำหมูที่คลุกแป้งมาชุบไข่ สะเด็ดไข่ส่วนเกินออกแล้วชุบเกล็ดขนมปัง ทำซ้ำจนหมด</a:t>
            </a:r>
          </a:p>
          <a:p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ตั้งน้ำมันที่ 160 องศาเซลเซียส ทอดด้านละ 2 นาที พักเป็นเวลา 4 นาที พร้อมรับประทาน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1" y="345566"/>
            <a:ext cx="398186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Tonkatsu</a:t>
            </a:r>
            <a:r>
              <a:rPr lang="en-US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(ทงคัตสึ)</a:t>
            </a: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800341" y="586705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8" name="กล่องข้อความ 12"/>
          <p:cNvSpPr txBox="1"/>
          <p:nvPr/>
        </p:nvSpPr>
        <p:spPr>
          <a:xfrm>
            <a:off x="1032142" y="1336176"/>
            <a:ext cx="100020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ในกรณีที่ใช้เนื้อหมูสันนอก ให้ใช้มีดบั้งส่วนที่เป็นไขมันแข็งๆ เป็นระยะเพื่อป้องกันไม่ให้ชิ้นหมูงอเมื่อนำไปทอด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ตอกไข่ใส่ ตีให้ละเอียดและกรองให้เนียน</a:t>
            </a:r>
          </a:p>
        </p:txBody>
      </p:sp>
    </p:spTree>
    <p:extLst>
      <p:ext uri="{BB962C8B-B14F-4D97-AF65-F5344CB8AC3E}">
        <p14:creationId xmlns:p14="http://schemas.microsoft.com/office/powerpoint/2010/main" val="210850051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61012" y="605929"/>
            <a:ext cx="10862631" cy="5640636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37478" y="3462926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4026473" y="4247756"/>
            <a:ext cx="4278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4800" b="1" dirty="0">
              <a:solidFill>
                <a:srgbClr val="660033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040" y="749701"/>
            <a:ext cx="3804583" cy="2424616"/>
          </a:xfrm>
          <a:prstGeom prst="rect">
            <a:avLst/>
          </a:prstGeom>
        </p:spPr>
      </p:pic>
      <p:sp>
        <p:nvSpPr>
          <p:cNvPr id="9" name="กล่องข้อความ 8"/>
          <p:cNvSpPr txBox="1"/>
          <p:nvPr/>
        </p:nvSpPr>
        <p:spPr>
          <a:xfrm>
            <a:off x="8767687" y="5892876"/>
            <a:ext cx="31002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[53] </a:t>
            </a:r>
            <a:r>
              <a:rPr lang="th-TH" sz="2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11" y="1891204"/>
            <a:ext cx="4034589" cy="4432559"/>
          </a:xfrm>
          <a:prstGeom prst="rect">
            <a:avLst/>
          </a:prstGeom>
        </p:spPr>
      </p:pic>
      <p:sp>
        <p:nvSpPr>
          <p:cNvPr id="11" name="ม้วนกระดาษแนวนอน 10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(เชฟนุ้ย)</a:t>
            </a:r>
          </a:p>
        </p:txBody>
      </p:sp>
    </p:spTree>
    <p:extLst>
      <p:ext uri="{BB962C8B-B14F-4D97-AF65-F5344CB8AC3E}">
        <p14:creationId xmlns:p14="http://schemas.microsoft.com/office/powerpoint/2010/main" val="348466864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25214" y="1282262"/>
            <a:ext cx="10615448" cy="4803228"/>
          </a:xfrm>
          <a:prstGeom prst="roundRect">
            <a:avLst>
              <a:gd name="adj" fmla="val 1681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725215" y="467790"/>
            <a:ext cx="43933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716261" y="1956692"/>
            <a:ext cx="2939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3 ช้อนโต๊ะ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1043598" y="5045791"/>
            <a:ext cx="1345322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716259" y="2671769"/>
            <a:ext cx="3303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 3 ช้อนโต๊ะ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716259" y="3388462"/>
            <a:ext cx="3044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ผงดาชิ ¼ ช้อนชา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716259" y="4089719"/>
            <a:ext cx="3675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น้ำสะอาด 125 มิลลิลิตร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6524444" y="2687873"/>
            <a:ext cx="3113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อากะ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มิโซะ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100 กรัม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6524444" y="3388462"/>
            <a:ext cx="3533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วูสเต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 1 ช้อนโต๊ะ</a:t>
            </a:r>
          </a:p>
        </p:txBody>
      </p:sp>
      <p:sp>
        <p:nvSpPr>
          <p:cNvPr id="23" name="กล่องข้อความ 22">
            <a:hlinkClick r:id="rId9" action="ppaction://hlinksldjump"/>
          </p:cNvPr>
          <p:cNvSpPr txBox="1"/>
          <p:nvPr/>
        </p:nvSpPr>
        <p:spPr>
          <a:xfrm>
            <a:off x="6553349" y="4081936"/>
            <a:ext cx="2643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งาขาว 30 กรัม</a:t>
            </a:r>
          </a:p>
        </p:txBody>
      </p:sp>
      <p:sp>
        <p:nvSpPr>
          <p:cNvPr id="19" name="กล่องข้อความ 18">
            <a:hlinkClick r:id="rId10" action="ppaction://hlinksldjump"/>
          </p:cNvPr>
          <p:cNvSpPr txBox="1"/>
          <p:nvPr/>
        </p:nvSpPr>
        <p:spPr>
          <a:xfrm>
            <a:off x="6524444" y="2016800"/>
            <a:ext cx="3675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3 ช้อนโต๊ะ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/>
              <p14:cNvContentPartPr/>
              <p14:nvPr/>
            </p14:nvContentPartPr>
            <p14:xfrm>
              <a:off x="2503080" y="978120"/>
              <a:ext cx="1080" cy="8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98760" y="973800"/>
                <a:ext cx="9720" cy="1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359651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มิริน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065" r="7377" b="4828"/>
          <a:stretch/>
        </p:blipFill>
        <p:spPr>
          <a:xfrm>
            <a:off x="3347689" y="1404738"/>
            <a:ext cx="5507420" cy="4715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51453508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มิริน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" t="5111" r="-181" b="1504"/>
          <a:stretch/>
        </p:blipFill>
        <p:spPr>
          <a:xfrm>
            <a:off x="3301803" y="1434821"/>
            <a:ext cx="5803751" cy="4566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8">
            <a:hlinkClick r:id="rId3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95044882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ผงดาชิ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5" b="10192"/>
          <a:stretch/>
        </p:blipFill>
        <p:spPr>
          <a:xfrm>
            <a:off x="4145520" y="1778214"/>
            <a:ext cx="3800300" cy="4086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623036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26" y="1416286"/>
            <a:ext cx="4099905" cy="469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9960837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0" b="8812"/>
          <a:stretch/>
        </p:blipFill>
        <p:spPr>
          <a:xfrm>
            <a:off x="4043593" y="1587963"/>
            <a:ext cx="4115611" cy="4669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156113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อากาม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5" b="20920"/>
          <a:stretch/>
        </p:blipFill>
        <p:spPr>
          <a:xfrm>
            <a:off x="3530809" y="1547808"/>
            <a:ext cx="5141180" cy="4340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086036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9" b="6206"/>
          <a:stretch/>
        </p:blipFill>
        <p:spPr>
          <a:xfrm>
            <a:off x="3956334" y="1293210"/>
            <a:ext cx="4336328" cy="4964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465678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งาขาว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56204"/>
            <a:ext cx="500292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2" b="8046"/>
          <a:stretch/>
        </p:blipFill>
        <p:spPr>
          <a:xfrm>
            <a:off x="4219093" y="1678807"/>
            <a:ext cx="3936935" cy="440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300987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008993"/>
            <a:ext cx="10571852" cy="517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266105"/>
            <a:ext cx="439176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miso katsu sauce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793975" y="564970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12" name="กล่องข้อความ 12"/>
          <p:cNvSpPr txBox="1"/>
          <p:nvPr/>
        </p:nvSpPr>
        <p:spPr>
          <a:xfrm>
            <a:off x="1140167" y="1572912"/>
            <a:ext cx="98922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ใส่น้ำ ผงดาชิ กับน้ำสะอาดเพื่อให้เป็นซุปดาชิ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นำมิรินและสาเกใส่หม้อ นำไปตั้งไฟเพื่อกำจัดแอลกอฮอล์ในสาเกและมิริน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ใส่มิโซและซอส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วูสเต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อร์ลงไป เคี่ยวด้วยไฟอ่อนเป็นเวลา 5 นาที คนตลอดเวลา ระวังอย่าให้ซอสไหม้ นำออกจากความร้อน พักไว้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คั่วงาขาวให้หอมดี บดให้ละเอียด ใส่ซอสลงไปผสมให้เข้ากัน พร้อมเสิร์ฟราดหน้าทงคัตสึ สามารถโรยหน้าเพิ่มด้วยงาขาวคั่วหรือต้นหอมได้</a:t>
            </a:r>
          </a:p>
        </p:txBody>
      </p:sp>
    </p:spTree>
    <p:extLst>
      <p:ext uri="{BB962C8B-B14F-4D97-AF65-F5344CB8AC3E}">
        <p14:creationId xmlns:p14="http://schemas.microsoft.com/office/powerpoint/2010/main" val="272424697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61012" y="605929"/>
            <a:ext cx="10862631" cy="5640636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37478" y="3462926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4026473" y="4247756"/>
            <a:ext cx="4278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54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5400" b="1" dirty="0" err="1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54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  <a:endParaRPr lang="th-TH" sz="4800" b="1" dirty="0">
              <a:solidFill>
                <a:srgbClr val="660033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040" y="749701"/>
            <a:ext cx="3804583" cy="2424616"/>
          </a:xfrm>
          <a:prstGeom prst="rect">
            <a:avLst/>
          </a:prstGeom>
        </p:spPr>
      </p:pic>
      <p:sp>
        <p:nvSpPr>
          <p:cNvPr id="9" name="กล่องข้อความ 8"/>
          <p:cNvSpPr txBox="1"/>
          <p:nvPr/>
        </p:nvSpPr>
        <p:spPr>
          <a:xfrm>
            <a:off x="8767687" y="5892876"/>
            <a:ext cx="31002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[53] </a:t>
            </a:r>
            <a:r>
              <a:rPr lang="th-TH" sz="2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11" y="1891204"/>
            <a:ext cx="4034589" cy="4432559"/>
          </a:xfrm>
          <a:prstGeom prst="rect">
            <a:avLst/>
          </a:prstGeom>
        </p:spPr>
      </p:pic>
      <p:sp>
        <p:nvSpPr>
          <p:cNvPr id="11" name="ม้วนกระดาษแนวนอน 10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(เชฟนุ้ย)</a:t>
            </a:r>
          </a:p>
        </p:txBody>
      </p:sp>
    </p:spTree>
    <p:extLst>
      <p:ext uri="{BB962C8B-B14F-4D97-AF65-F5344CB8AC3E}">
        <p14:creationId xmlns:p14="http://schemas.microsoft.com/office/powerpoint/2010/main" val="752091898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25214" y="1282262"/>
            <a:ext cx="10615448" cy="4803228"/>
          </a:xfrm>
          <a:prstGeom prst="roundRect">
            <a:avLst>
              <a:gd name="adj" fmla="val 1681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725215" y="467790"/>
            <a:ext cx="43933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716261" y="1687813"/>
            <a:ext cx="2939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ผงดาชิ ¼ ช้อนชา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14401" y="5348923"/>
            <a:ext cx="1345322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716259" y="2402890"/>
            <a:ext cx="3303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น้ำสะอาด 90 มิลลิลิตร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716259" y="3119583"/>
            <a:ext cx="3044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 1 ½ ช้อนโต๊ะ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716260" y="3850356"/>
            <a:ext cx="262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1 ช้อนโต๊ะ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716260" y="4565433"/>
            <a:ext cx="3580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1 ช้อนโต๊ะ</a:t>
            </a: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6524444" y="3119583"/>
            <a:ext cx="3311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หอมหัวใหญ่ 50 กรัม</a:t>
            </a: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6524444" y="1709415"/>
            <a:ext cx="2545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1-2 ฟอง</a:t>
            </a:r>
          </a:p>
        </p:txBody>
      </p:sp>
      <p:sp>
        <p:nvSpPr>
          <p:cNvPr id="23" name="กล่องข้อความ 22">
            <a:hlinkClick r:id="rId10" action="ppaction://hlinksldjump"/>
          </p:cNvPr>
          <p:cNvSpPr txBox="1"/>
          <p:nvPr/>
        </p:nvSpPr>
        <p:spPr>
          <a:xfrm>
            <a:off x="6553349" y="2402889"/>
            <a:ext cx="3799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 (หั่นท่อน) 1 ต้น</a:t>
            </a:r>
          </a:p>
        </p:txBody>
      </p:sp>
      <p:sp>
        <p:nvSpPr>
          <p:cNvPr id="17" name="กล่องข้อความ 16">
            <a:hlinkClick r:id="rId11" action="ppaction://hlinksldjump"/>
          </p:cNvPr>
          <p:cNvSpPr txBox="1"/>
          <p:nvPr/>
        </p:nvSpPr>
        <p:spPr>
          <a:xfrm>
            <a:off x="6524444" y="3798179"/>
            <a:ext cx="3389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สาหร่ายญี่ปุ่น โรยหน้า</a:t>
            </a:r>
            <a:endParaRPr lang="th-TH" sz="28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6485636" y="4480718"/>
            <a:ext cx="20908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ข้าวญี่ปุ่น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919080" y="1117080"/>
              <a:ext cx="3960" cy="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4760" y="1112760"/>
                <a:ext cx="1260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Ink 3"/>
              <p14:cNvContentPartPr/>
              <p14:nvPr/>
            </p14:nvContentPartPr>
            <p14:xfrm>
              <a:off x="863280" y="1128240"/>
              <a:ext cx="9720" cy="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8960" y="1123920"/>
                <a:ext cx="1836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ผงดาชิ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5" b="10192"/>
          <a:stretch/>
        </p:blipFill>
        <p:spPr>
          <a:xfrm>
            <a:off x="4145520" y="1778214"/>
            <a:ext cx="3800300" cy="4086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920741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93379" y="1266941"/>
            <a:ext cx="10363200" cy="4841294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3" y="345187"/>
            <a:ext cx="572658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26" y="1416286"/>
            <a:ext cx="4099905" cy="469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3"/>
          <a:stretch/>
        </p:blipFill>
        <p:spPr>
          <a:xfrm>
            <a:off x="3914293" y="1571544"/>
            <a:ext cx="3611114" cy="4381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3065" r="7377" b="4828"/>
          <a:stretch/>
        </p:blipFill>
        <p:spPr>
          <a:xfrm>
            <a:off x="3347689" y="1404738"/>
            <a:ext cx="5507420" cy="4715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304269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409906" y="310284"/>
            <a:ext cx="540231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 b="8506"/>
          <a:stretch/>
        </p:blipFill>
        <p:spPr>
          <a:xfrm>
            <a:off x="4029907" y="1507572"/>
            <a:ext cx="4105100" cy="4750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6337111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" b="6973"/>
          <a:stretch/>
        </p:blipFill>
        <p:spPr>
          <a:xfrm>
            <a:off x="4197584" y="1608083"/>
            <a:ext cx="3807630" cy="456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441488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44"/>
          <a:stretch/>
        </p:blipFill>
        <p:spPr>
          <a:xfrm>
            <a:off x="2804199" y="1706476"/>
            <a:ext cx="6528987" cy="4275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59822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717" y="1593646"/>
            <a:ext cx="5851350" cy="4388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065337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สาหร่าย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88524"/>
            <a:ext cx="549535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ด้ง)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3" b="7126"/>
          <a:stretch/>
        </p:blipFill>
        <p:spPr>
          <a:xfrm>
            <a:off x="3924804" y="1460302"/>
            <a:ext cx="4094590" cy="460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4706047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008993"/>
            <a:ext cx="10571852" cy="517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517932" y="1562718"/>
            <a:ext cx="70479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หั่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นท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งคัตสึ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เป็นชิ้นพอดีคำ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ตอกไข่ใส่ชาม ตีพอให้ไข่แดงแตก แต่ไม่ต้องเนียนเข้ากันดี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ปอกเปลือก และหั่นหัวหอมเป็นท่อน </a:t>
            </a:r>
            <a:endParaRPr lang="th-TH" sz="20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266105"/>
            <a:ext cx="377165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600" b="1" dirty="0" err="1">
                <a:solidFill>
                  <a:srgbClr val="0000CC"/>
                </a:solidFill>
                <a:latin typeface="Angsana New" panose="02020603050405020304" pitchFamily="18" charset="-34"/>
                <a:cs typeface="+mj-cs"/>
              </a:rPr>
              <a:t>Katsudon</a:t>
            </a:r>
            <a:r>
              <a:rPr lang="en-US" sz="3600" b="1" dirty="0">
                <a:solidFill>
                  <a:srgbClr val="0000CC"/>
                </a:solidFill>
                <a:latin typeface="Angsana New" panose="02020603050405020304" pitchFamily="18" charset="-34"/>
                <a:cs typeface="+mj-cs"/>
              </a:rPr>
              <a:t> (</a:t>
            </a:r>
            <a:r>
              <a:rPr lang="th-TH" sz="3600" b="1" dirty="0" err="1">
                <a:solidFill>
                  <a:srgbClr val="0000CC"/>
                </a:solidFill>
                <a:latin typeface="Angsana New" panose="02020603050405020304" pitchFamily="18" charset="-34"/>
                <a:cs typeface="+mj-cs"/>
              </a:rPr>
              <a:t>คัตสึ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+mj-cs"/>
              </a:rPr>
              <a:t>ด้ง)</a:t>
            </a:r>
            <a:endParaRPr lang="th-TH" sz="44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793975" y="564970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8" name="กล่องข้อความ 12"/>
          <p:cNvSpPr txBox="1"/>
          <p:nvPr/>
        </p:nvSpPr>
        <p:spPr>
          <a:xfrm>
            <a:off x="883629" y="1051670"/>
            <a:ext cx="2332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</a:t>
            </a:r>
            <a:endParaRPr lang="th-TH" sz="20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12"/>
          <p:cNvSpPr txBox="1"/>
          <p:nvPr/>
        </p:nvSpPr>
        <p:spPr>
          <a:xfrm>
            <a:off x="923055" y="2871169"/>
            <a:ext cx="179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</a:t>
            </a:r>
            <a:r>
              <a:rPr lang="th-TH" sz="28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endParaRPr lang="th-TH" sz="20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2"/>
          <p:cNvSpPr txBox="1"/>
          <p:nvPr/>
        </p:nvSpPr>
        <p:spPr>
          <a:xfrm>
            <a:off x="1421936" y="3354660"/>
            <a:ext cx="98922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ใส่น้ำ ผงดาชิ โชยุ มิริน น้ำตาลทราย และหัวหอมใหญ่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ใส่ทงคัตสึวางลงไป ลดไฟลง ปิดฝาเป็นเวลา 3 นาที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ราดไข่ที่ตีไว้ ลงไปบนหน้าทงคัตสึ โรยด้วยหัวหอมครึ่งหนึ่ง ปิดฝา ลดไฟลงต่ำประมาณ 20 วินาที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ตักข้าวญี่ปุ่นใส่ชาม เอียงกระทะเทหน้าทงคัตสึบนข้าวให้สวยงาม โรยหน้าด้วยหัวหอมที่เหลือและสาหร่ายญี่ปุ่น เสิร์ฟพร้อมรับประทาน</a:t>
            </a:r>
          </a:p>
        </p:txBody>
      </p:sp>
    </p:spTree>
    <p:extLst>
      <p:ext uri="{BB962C8B-B14F-4D97-AF65-F5344CB8AC3E}">
        <p14:creationId xmlns:p14="http://schemas.microsoft.com/office/powerpoint/2010/main" val="2057116506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3216</TotalTime>
  <Words>877</Words>
  <Application>Microsoft Office PowerPoint</Application>
  <PresentationFormat>แบบจอกว้าง</PresentationFormat>
  <Paragraphs>175</Paragraphs>
  <Slides>49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49</vt:i4>
      </vt:variant>
    </vt:vector>
  </HeadingPairs>
  <TitlesOfParts>
    <vt:vector size="59" baseType="lpstr">
      <vt:lpstr>Angsana New</vt:lpstr>
      <vt:lpstr>Angsana New (หัวเรื่อง)</vt:lpstr>
      <vt:lpstr>Arial</vt:lpstr>
      <vt:lpstr>Browallia New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Yar-181</cp:lastModifiedBy>
  <cp:revision>879</cp:revision>
  <dcterms:created xsi:type="dcterms:W3CDTF">2020-12-22T03:05:05Z</dcterms:created>
  <dcterms:modified xsi:type="dcterms:W3CDTF">2021-02-17T02:53:48Z</dcterms:modified>
</cp:coreProperties>
</file>