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9" r:id="rId2"/>
    <p:sldId id="418" r:id="rId3"/>
    <p:sldId id="440" r:id="rId4"/>
    <p:sldId id="441" r:id="rId5"/>
    <p:sldId id="442" r:id="rId6"/>
    <p:sldId id="443" r:id="rId7"/>
    <p:sldId id="444" r:id="rId8"/>
    <p:sldId id="446" r:id="rId9"/>
    <p:sldId id="447" r:id="rId10"/>
    <p:sldId id="448" r:id="rId11"/>
    <p:sldId id="449" r:id="rId12"/>
    <p:sldId id="450" r:id="rId13"/>
    <p:sldId id="459" r:id="rId14"/>
    <p:sldId id="460" r:id="rId15"/>
    <p:sldId id="462" r:id="rId16"/>
    <p:sldId id="463" r:id="rId17"/>
    <p:sldId id="464" r:id="rId18"/>
    <p:sldId id="465" r:id="rId19"/>
    <p:sldId id="451" r:id="rId20"/>
    <p:sldId id="452" r:id="rId21"/>
    <p:sldId id="453" r:id="rId22"/>
    <p:sldId id="454" r:id="rId23"/>
    <p:sldId id="455" r:id="rId24"/>
    <p:sldId id="457" r:id="rId25"/>
    <p:sldId id="458" r:id="rId26"/>
    <p:sldId id="456" r:id="rId27"/>
    <p:sldId id="461" r:id="rId28"/>
    <p:sldId id="466" r:id="rId29"/>
    <p:sldId id="43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00CC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78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8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20/12/64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slide" Target="slide4.xml"/><Relationship Id="rId7" Type="http://schemas.openxmlformats.org/officeDocument/2006/relationships/slide" Target="slide7.xml"/><Relationship Id="rId12" Type="http://schemas.openxmlformats.org/officeDocument/2006/relationships/slide" Target="slide15.xml"/><Relationship Id="rId17" Type="http://schemas.openxmlformats.org/officeDocument/2006/relationships/slide" Target="slide16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slide" Target="slide11.xml"/><Relationship Id="rId5" Type="http://schemas.openxmlformats.org/officeDocument/2006/relationships/slide" Target="slide6.xml"/><Relationship Id="rId15" Type="http://schemas.openxmlformats.org/officeDocument/2006/relationships/slide" Target="slide12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21.xml"/><Relationship Id="rId7" Type="http://schemas.openxmlformats.org/officeDocument/2006/relationships/slide" Target="slide29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4.xml"/><Relationship Id="rId11" Type="http://schemas.openxmlformats.org/officeDocument/2006/relationships/slide" Target="slide28.xml"/><Relationship Id="rId5" Type="http://schemas.openxmlformats.org/officeDocument/2006/relationships/slide" Target="slide26.xml"/><Relationship Id="rId10" Type="http://schemas.openxmlformats.org/officeDocument/2006/relationships/slide" Target="slide27.xml"/><Relationship Id="rId4" Type="http://schemas.openxmlformats.org/officeDocument/2006/relationships/slide" Target="slide22.xml"/><Relationship Id="rId9" Type="http://schemas.openxmlformats.org/officeDocument/2006/relationships/slide" Target="slide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495759"/>
            <a:ext cx="10807546" cy="5848306"/>
          </a:xfrm>
          <a:prstGeom prst="roundRect">
            <a:avLst>
              <a:gd name="adj" fmla="val 2701"/>
            </a:avLst>
          </a:prstGeom>
          <a:solidFill>
            <a:srgbClr val="F9F9F9">
              <a:alpha val="80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401" y="763457"/>
            <a:ext cx="3870544" cy="2884009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3424356" y="3710502"/>
            <a:ext cx="5223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chemeClr val="accent6">
                    <a:lumMod val="50000"/>
                  </a:schemeClr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4618880" y="4751772"/>
            <a:ext cx="2834817" cy="987846"/>
            <a:chOff x="4729858" y="5076449"/>
            <a:chExt cx="2834817" cy="98784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4729858" y="5076449"/>
              <a:ext cx="2834817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3" action="ppaction://hlinksldjump"/>
            </p:cNvPr>
            <p:cNvSpPr txBox="1"/>
            <p:nvPr/>
          </p:nvSpPr>
          <p:spPr>
            <a:xfrm>
              <a:off x="4838083" y="5202521"/>
              <a:ext cx="270517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มิโซะ</a:t>
              </a:r>
              <a:r>
                <a:rPr lang="th-TH" sz="48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ซุป</a:t>
              </a:r>
              <a:endParaRPr lang="en-US" sz="40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sp>
        <p:nvSpPr>
          <p:cNvPr id="18" name="กล่องข้อความ 17"/>
          <p:cNvSpPr txBox="1"/>
          <p:nvPr/>
        </p:nvSpPr>
        <p:spPr>
          <a:xfrm>
            <a:off x="9091706" y="5995987"/>
            <a:ext cx="2452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[32] </a:t>
            </a:r>
            <a:r>
              <a:rPr lang="th-TH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13/01/64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35" y="3272047"/>
            <a:ext cx="2374028" cy="3055049"/>
          </a:xfrm>
          <a:prstGeom prst="rect">
            <a:avLst/>
          </a:prstGeom>
        </p:spPr>
      </p:pic>
      <p:sp>
        <p:nvSpPr>
          <p:cNvPr id="7" name="สี่เหลี่ยมผืนผ้า 6"/>
          <p:cNvSpPr/>
          <p:nvPr/>
        </p:nvSpPr>
        <p:spPr>
          <a:xfrm>
            <a:off x="672030" y="5829329"/>
            <a:ext cx="32736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ศรคม</a:t>
            </a:r>
            <a:r>
              <a:rPr lang="th-TH" sz="28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ฐ์</a:t>
            </a:r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แก้วเสมอตา (เชฟราม) </a:t>
            </a: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1938" y="536028"/>
            <a:ext cx="11264160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71937" y="369616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888819" y="1229465"/>
            <a:ext cx="3774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ปลาแห้ง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คัตสึโ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อะ 40 กรัม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888818" y="1866790"/>
            <a:ext cx="3496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สาหร่ายคอมบุ  4  แผ่น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888819" y="2516672"/>
            <a:ext cx="4005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สาหร่ายวากาเมะ 2 ช้อนโต๊ะ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888818" y="3158778"/>
            <a:ext cx="3496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หอยตลับ 200  กรัม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888818" y="3796103"/>
            <a:ext cx="3312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เห็ดเข็มทอง  10  กรัม </a:t>
            </a:r>
          </a:p>
        </p:txBody>
      </p:sp>
      <p:sp>
        <p:nvSpPr>
          <p:cNvPr id="18" name="กล่องข้อความ 17">
            <a:hlinkClick r:id="rId8" action="ppaction://hlinksldjump"/>
          </p:cNvPr>
          <p:cNvSpPr txBox="1"/>
          <p:nvPr/>
        </p:nvSpPr>
        <p:spPr>
          <a:xfrm>
            <a:off x="5071676" y="1225972"/>
            <a:ext cx="2812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หัวไชเท้า  ½ หัว</a:t>
            </a:r>
          </a:p>
        </p:txBody>
      </p:sp>
      <p:sp>
        <p:nvSpPr>
          <p:cNvPr id="28" name="กล่องข้อความ 27">
            <a:hlinkClick r:id="rId9" action="ppaction://hlinksldjump"/>
          </p:cNvPr>
          <p:cNvSpPr txBox="1"/>
          <p:nvPr/>
        </p:nvSpPr>
        <p:spPr>
          <a:xfrm>
            <a:off x="5071678" y="1856280"/>
            <a:ext cx="2908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  ¼  ถ้วย</a:t>
            </a:r>
          </a:p>
        </p:txBody>
      </p:sp>
      <p:sp>
        <p:nvSpPr>
          <p:cNvPr id="29" name="กล่องข้อความ 28">
            <a:hlinkClick r:id="rId10" action="ppaction://hlinksldjump"/>
          </p:cNvPr>
          <p:cNvSpPr txBox="1"/>
          <p:nvPr/>
        </p:nvSpPr>
        <p:spPr>
          <a:xfrm>
            <a:off x="888818" y="4430075"/>
            <a:ext cx="2586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มิโซะ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1/3 ถ้วย</a:t>
            </a:r>
          </a:p>
        </p:txBody>
      </p:sp>
      <p:sp>
        <p:nvSpPr>
          <p:cNvPr id="30" name="กล่องข้อความ 29">
            <a:hlinkClick r:id="rId11" action="ppaction://hlinksldjump"/>
          </p:cNvPr>
          <p:cNvSpPr txBox="1"/>
          <p:nvPr/>
        </p:nvSpPr>
        <p:spPr>
          <a:xfrm>
            <a:off x="5071677" y="3146304"/>
            <a:ext cx="3664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 1  ช้อนโต๊ะ</a:t>
            </a:r>
          </a:p>
        </p:txBody>
      </p:sp>
      <p:sp>
        <p:nvSpPr>
          <p:cNvPr id="31" name="กล่องข้อความ 30">
            <a:hlinkClick r:id="rId12" action="ppaction://hlinksldjump"/>
          </p:cNvPr>
          <p:cNvSpPr txBox="1"/>
          <p:nvPr/>
        </p:nvSpPr>
        <p:spPr>
          <a:xfrm>
            <a:off x="5071677" y="4442325"/>
            <a:ext cx="1895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ซุปไก่</a:t>
            </a:r>
          </a:p>
        </p:txBody>
      </p:sp>
      <p:sp>
        <p:nvSpPr>
          <p:cNvPr id="15" name="กล่องข้อความ 14">
            <a:hlinkClick r:id="rId13" action="ppaction://hlinksldjump"/>
          </p:cNvPr>
          <p:cNvSpPr txBox="1"/>
          <p:nvPr/>
        </p:nvSpPr>
        <p:spPr>
          <a:xfrm>
            <a:off x="5071676" y="3798734"/>
            <a:ext cx="2676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2  ช้อนโต๊ะ</a:t>
            </a:r>
          </a:p>
        </p:txBody>
      </p:sp>
      <p:sp>
        <p:nvSpPr>
          <p:cNvPr id="21" name="กล่องข้อความ 20">
            <a:hlinkClick r:id="rId14" action="ppaction://hlinksldjump"/>
          </p:cNvPr>
          <p:cNvSpPr txBox="1"/>
          <p:nvPr/>
        </p:nvSpPr>
        <p:spPr>
          <a:xfrm>
            <a:off x="5071676" y="2532121"/>
            <a:ext cx="2908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  2  ช้อนโต๊ะ</a:t>
            </a:r>
          </a:p>
        </p:txBody>
      </p:sp>
      <p:sp>
        <p:nvSpPr>
          <p:cNvPr id="22" name="กล่องข้อความ 21">
            <a:hlinkClick r:id="rId15" action="ppaction://hlinksldjump"/>
          </p:cNvPr>
          <p:cNvSpPr txBox="1"/>
          <p:nvPr/>
        </p:nvSpPr>
        <p:spPr>
          <a:xfrm>
            <a:off x="5071675" y="5111771"/>
            <a:ext cx="3406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น้ำเปล่า+น้ำเย็นจัด</a:t>
            </a:r>
          </a:p>
        </p:txBody>
      </p:sp>
      <p:sp>
        <p:nvSpPr>
          <p:cNvPr id="23" name="กล่องข้อความ 22">
            <a:hlinkClick r:id="rId16" action="ppaction://hlinksldjump"/>
          </p:cNvPr>
          <p:cNvSpPr txBox="1"/>
          <p:nvPr/>
        </p:nvSpPr>
        <p:spPr>
          <a:xfrm>
            <a:off x="8240908" y="1225971"/>
            <a:ext cx="3595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 1 ถ้วย</a:t>
            </a:r>
          </a:p>
        </p:txBody>
      </p:sp>
      <p:sp>
        <p:nvSpPr>
          <p:cNvPr id="24" name="กล่องข้อความ 23">
            <a:hlinkClick r:id="rId17" action="ppaction://hlinksldjump"/>
          </p:cNvPr>
          <p:cNvSpPr txBox="1"/>
          <p:nvPr/>
        </p:nvSpPr>
        <p:spPr>
          <a:xfrm>
            <a:off x="8240909" y="1915914"/>
            <a:ext cx="2393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 1  ฟอง</a:t>
            </a:r>
          </a:p>
        </p:txBody>
      </p:sp>
      <p:sp>
        <p:nvSpPr>
          <p:cNvPr id="26" name="กล่องข้อความ 25">
            <a:hlinkClick r:id="rId18" action="ppaction://hlinksldjump"/>
          </p:cNvPr>
          <p:cNvSpPr txBox="1"/>
          <p:nvPr/>
        </p:nvSpPr>
        <p:spPr>
          <a:xfrm>
            <a:off x="8240908" y="2561529"/>
            <a:ext cx="2805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 1 ถ้วย</a:t>
            </a: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234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ปลาแห้ง</a:t>
            </a:r>
            <a:r>
              <a:rPr lang="th-TH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คัตสึโ</a:t>
            </a:r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อะ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666" y="1561263"/>
            <a:ext cx="5979355" cy="4485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8"/>
          <a:stretch/>
        </p:blipFill>
        <p:spPr>
          <a:xfrm>
            <a:off x="3280259" y="1679474"/>
            <a:ext cx="5579962" cy="402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0113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263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สาหร่ายวากาเมะ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6541" b="4215"/>
          <a:stretch/>
        </p:blipFill>
        <p:spPr>
          <a:xfrm>
            <a:off x="3506783" y="1623767"/>
            <a:ext cx="5150069" cy="4379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91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หอยกาบเล็ก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"/>
          <a:stretch/>
        </p:blipFill>
        <p:spPr>
          <a:xfrm>
            <a:off x="3279227" y="1475072"/>
            <a:ext cx="5276193" cy="4277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257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เห็ดเข็มทอง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7" r="8151" b="2835"/>
          <a:stretch/>
        </p:blipFill>
        <p:spPr>
          <a:xfrm>
            <a:off x="3638915" y="1657216"/>
            <a:ext cx="5034456" cy="4216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97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" b="9579"/>
          <a:stretch/>
        </p:blipFill>
        <p:spPr>
          <a:xfrm>
            <a:off x="2671211" y="1561263"/>
            <a:ext cx="6821214" cy="4539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571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44"/>
          <a:stretch/>
        </p:blipFill>
        <p:spPr>
          <a:xfrm>
            <a:off x="2501889" y="1417664"/>
            <a:ext cx="7170118" cy="4695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4279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839359" y="3244334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มิโ</a:t>
            </a:r>
            <a:r>
              <a:rPr lang="th-TH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ซะ</a:t>
            </a:r>
            <a:endParaRPr lang="th-TH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3" r="3929"/>
          <a:stretch/>
        </p:blipFill>
        <p:spPr>
          <a:xfrm>
            <a:off x="3711220" y="1561263"/>
            <a:ext cx="4561490" cy="4233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7653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7" t="2299" b="6973"/>
          <a:stretch/>
        </p:blipFill>
        <p:spPr>
          <a:xfrm>
            <a:off x="4163679" y="1156328"/>
            <a:ext cx="3836277" cy="484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3599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1" b="10191"/>
          <a:stretch/>
        </p:blipFill>
        <p:spPr>
          <a:xfrm>
            <a:off x="4077332" y="1177159"/>
            <a:ext cx="4207877" cy="4825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7586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25" y="1561263"/>
            <a:ext cx="5575816" cy="4182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476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1" t="6896" r="9876" b="11418"/>
          <a:stretch/>
        </p:blipFill>
        <p:spPr>
          <a:xfrm>
            <a:off x="3584028" y="1551427"/>
            <a:ext cx="5329386" cy="4208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2793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4540"/>
          <a:stretch/>
        </p:blipFill>
        <p:spPr>
          <a:xfrm>
            <a:off x="3489434" y="1455654"/>
            <a:ext cx="5391807" cy="4619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6794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4"/>
          <a:stretch/>
        </p:blipFill>
        <p:spPr>
          <a:xfrm>
            <a:off x="4324196" y="1518558"/>
            <a:ext cx="3316824" cy="3966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8820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1"/>
          <a:stretch/>
        </p:blipFill>
        <p:spPr>
          <a:xfrm>
            <a:off x="4011247" y="1203911"/>
            <a:ext cx="3909408" cy="4955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2703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175" y="1068471"/>
            <a:ext cx="3699286" cy="4934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1819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586796" y="2001669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586796" y="2746339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5756158" y="5138896"/>
            <a:ext cx="18953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586796" y="4334157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21" name="กล่องข้อความ 20">
            <a:hlinkClick r:id="rId6" action="ppaction://hlinksldjump"/>
          </p:cNvPr>
          <p:cNvSpPr txBox="1"/>
          <p:nvPr/>
        </p:nvSpPr>
        <p:spPr>
          <a:xfrm>
            <a:off x="5718879" y="1930038"/>
            <a:ext cx="18953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sp>
        <p:nvSpPr>
          <p:cNvPr id="3" name="สี่เหลี่ยมผืนผ้ามุมมน 2">
            <a:hlinkClick r:id="rId7" action="ppaction://hlinksldjump"/>
          </p:cNvPr>
          <p:cNvSpPr/>
          <p:nvPr/>
        </p:nvSpPr>
        <p:spPr>
          <a:xfrm>
            <a:off x="954414" y="5414767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0" name="กล่องข้อความ 9">
            <a:hlinkClick r:id="rId8" action="ppaction://hlinksldjump"/>
          </p:cNvPr>
          <p:cNvSpPr txBox="1"/>
          <p:nvPr/>
        </p:nvSpPr>
        <p:spPr>
          <a:xfrm>
            <a:off x="5718879" y="2703939"/>
            <a:ext cx="15354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</a:p>
        </p:txBody>
      </p:sp>
      <p:sp>
        <p:nvSpPr>
          <p:cNvPr id="13" name="กล่องข้อความ 12">
            <a:hlinkClick r:id="rId9" action="ppaction://hlinksldjump"/>
          </p:cNvPr>
          <p:cNvSpPr txBox="1"/>
          <p:nvPr/>
        </p:nvSpPr>
        <p:spPr>
          <a:xfrm>
            <a:off x="5718879" y="3441161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5718879" y="4264817"/>
            <a:ext cx="1969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กระบวย</a:t>
            </a:r>
          </a:p>
        </p:txBody>
      </p:sp>
      <p:sp>
        <p:nvSpPr>
          <p:cNvPr id="16" name="กล่องข้อความ 15">
            <a:hlinkClick r:id="rId11" action="ppaction://hlinksldjump"/>
          </p:cNvPr>
          <p:cNvSpPr txBox="1"/>
          <p:nvPr/>
        </p:nvSpPr>
        <p:spPr>
          <a:xfrm>
            <a:off x="2586796" y="3491009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6" y="1652223"/>
            <a:ext cx="4813804" cy="3608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801710" y="1652223"/>
            <a:ext cx="5367941" cy="309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3136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526" y="1759962"/>
            <a:ext cx="5125046" cy="3842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584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0" b="8659"/>
          <a:stretch/>
        </p:blipFill>
        <p:spPr>
          <a:xfrm>
            <a:off x="2678869" y="1652223"/>
            <a:ext cx="6805897" cy="4324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38209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852" y="1652223"/>
            <a:ext cx="5517931" cy="4138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7870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2" b="14636"/>
          <a:stretch/>
        </p:blipFill>
        <p:spPr>
          <a:xfrm>
            <a:off x="2830173" y="1884448"/>
            <a:ext cx="6503290" cy="3769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092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11308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5137531" y="617151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275015" y="1948627"/>
            <a:ext cx="961360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นำสาหร่ายคอมบุ มาแช่กับน้ำเย็นประมาณครึ่งชั่วโมง จากนั้นตั้งไฟเริ่มเดือดเอาสาหร่ายออก</a:t>
            </a: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พอน้ำเดือดมากให้ใส่ปลา</a:t>
            </a:r>
            <a:r>
              <a:rPr lang="th-TH" sz="3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คัตสึโ</a:t>
            </a:r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อะลงไป ปิดไฟ ทิ้งไว้ 15 นาที กรองเอาแต่น้ำ</a:t>
            </a: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จากนั้นผัดหอยกับน้ำมันจนหอม เอาน้ำที่กรองไว้ขึ้นตั้งไฟ ใส่</a:t>
            </a:r>
            <a:r>
              <a:rPr lang="th-TH" sz="3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มิโซะ</a:t>
            </a:r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ลงไป ปรุงรสด</a:t>
            </a:r>
            <a:r>
              <a:rPr lang="th-TH" sz="3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้ว</a:t>
            </a:r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ยมิริน ใส่หัวไชเท้าลงไป ต้มต่อสักพักจนหัวไซเท้านิ่มแล้วใส่หอยที่ผัดลงไป</a:t>
            </a:r>
          </a:p>
          <a:p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ชิมรสปรุงรสตามชอบ จากนั้นใส่สาเกแล้วปิดไฟ</a:t>
            </a: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2482</TotalTime>
  <Words>405</Words>
  <Application>Microsoft Office PowerPoint</Application>
  <PresentationFormat>แบบจอกว้าง</PresentationFormat>
  <Paragraphs>95</Paragraphs>
  <Slides>29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29</vt:i4>
      </vt:variant>
    </vt:vector>
  </HeadingPairs>
  <TitlesOfParts>
    <vt:vector size="37" baseType="lpstr">
      <vt:lpstr>Angsana New</vt:lpstr>
      <vt:lpstr>Arial</vt:lpstr>
      <vt:lpstr>Browallia New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Taronoi Vivy</cp:lastModifiedBy>
  <cp:revision>700</cp:revision>
  <dcterms:created xsi:type="dcterms:W3CDTF">2020-12-22T03:05:05Z</dcterms:created>
  <dcterms:modified xsi:type="dcterms:W3CDTF">2021-12-20T03:00:04Z</dcterms:modified>
</cp:coreProperties>
</file>