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9144000" cy="51435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8000" y="105714"/>
            <a:ext cx="8927973" cy="4724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6107" y="105155"/>
            <a:ext cx="6111240" cy="6583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620" y="96011"/>
            <a:ext cx="6282690" cy="7757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799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8000" y="105714"/>
            <a:ext cx="8927973" cy="4724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i="1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4005" y="152628"/>
            <a:ext cx="8856345" cy="4856480"/>
          </a:xfrm>
          <a:custGeom>
            <a:avLst/>
            <a:gdLst/>
            <a:ahLst/>
            <a:cxnLst/>
            <a:rect l="l" t="t" r="r" b="b"/>
            <a:pathLst>
              <a:path w="8856345" h="4856480">
                <a:moveTo>
                  <a:pt x="0" y="4856480"/>
                </a:moveTo>
                <a:lnTo>
                  <a:pt x="8855964" y="4856480"/>
                </a:lnTo>
                <a:lnTo>
                  <a:pt x="8855964" y="0"/>
                </a:lnTo>
                <a:lnTo>
                  <a:pt x="0" y="0"/>
                </a:lnTo>
                <a:lnTo>
                  <a:pt x="0" y="4856480"/>
                </a:lnTo>
                <a:close/>
              </a:path>
            </a:pathLst>
          </a:custGeom>
          <a:solidFill>
            <a:srgbClr val="2E384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4894" y="138696"/>
            <a:ext cx="8852407" cy="48740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99591" y="1175334"/>
            <a:ext cx="7345045" cy="2800985"/>
          </a:xfrm>
          <a:custGeom>
            <a:avLst/>
            <a:gdLst/>
            <a:ahLst/>
            <a:cxnLst/>
            <a:rect l="l" t="t" r="r" b="b"/>
            <a:pathLst>
              <a:path w="7345045" h="2800985">
                <a:moveTo>
                  <a:pt x="0" y="2800731"/>
                </a:moveTo>
                <a:lnTo>
                  <a:pt x="7344790" y="2800731"/>
                </a:lnTo>
                <a:lnTo>
                  <a:pt x="7344790" y="0"/>
                </a:lnTo>
                <a:lnTo>
                  <a:pt x="0" y="0"/>
                </a:lnTo>
                <a:lnTo>
                  <a:pt x="0" y="28007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99591" y="1175334"/>
            <a:ext cx="7345045" cy="2800985"/>
          </a:xfrm>
          <a:custGeom>
            <a:avLst/>
            <a:gdLst/>
            <a:ahLst/>
            <a:cxnLst/>
            <a:rect l="l" t="t" r="r" b="b"/>
            <a:pathLst>
              <a:path w="7345045" h="2800985">
                <a:moveTo>
                  <a:pt x="0" y="2800731"/>
                </a:moveTo>
                <a:lnTo>
                  <a:pt x="7344790" y="2800731"/>
                </a:lnTo>
                <a:lnTo>
                  <a:pt x="7344790" y="0"/>
                </a:lnTo>
                <a:lnTo>
                  <a:pt x="0" y="0"/>
                </a:lnTo>
                <a:lnTo>
                  <a:pt x="0" y="2800731"/>
                </a:lnTo>
                <a:close/>
              </a:path>
            </a:pathLst>
          </a:custGeom>
          <a:ln w="76200">
            <a:solidFill>
              <a:srgbClr val="EF566B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2420" y="104140"/>
            <a:ext cx="8519159" cy="449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7141" y="784097"/>
            <a:ext cx="8649716" cy="1101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i="1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79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6.png"/><Relationship Id="rId7" Type="http://schemas.openxmlformats.org/officeDocument/2006/relationships/image" Target="../media/image23.jpg"/><Relationship Id="rId12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11" Type="http://schemas.openxmlformats.org/officeDocument/2006/relationships/image" Target="../media/image27.png"/><Relationship Id="rId5" Type="http://schemas.openxmlformats.org/officeDocument/2006/relationships/image" Target="../media/image21.jpg"/><Relationship Id="rId10" Type="http://schemas.openxmlformats.org/officeDocument/2006/relationships/image" Target="../media/image26.png"/><Relationship Id="rId4" Type="http://schemas.openxmlformats.org/officeDocument/2006/relationships/image" Target="../media/image20.jp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8.pn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.png"/><Relationship Id="rId7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jp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0641" y="1153921"/>
            <a:ext cx="5979795" cy="2732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400" b="1" spc="-630" dirty="0">
                <a:solidFill>
                  <a:srgbClr val="EF566B"/>
                </a:solidFill>
                <a:latin typeface="Tahoma"/>
                <a:cs typeface="Tahoma"/>
              </a:rPr>
              <a:t>แ</a:t>
            </a:r>
            <a:r>
              <a:rPr sz="4400" b="1" spc="-380" dirty="0">
                <a:solidFill>
                  <a:srgbClr val="EF566B"/>
                </a:solidFill>
                <a:latin typeface="Tahoma"/>
                <a:cs typeface="Tahoma"/>
              </a:rPr>
              <a:t>รง</a:t>
            </a:r>
            <a:r>
              <a:rPr sz="4400" b="1" spc="-75" dirty="0">
                <a:solidFill>
                  <a:srgbClr val="EF566B"/>
                </a:solidFill>
                <a:latin typeface="Tahoma"/>
                <a:cs typeface="Tahoma"/>
              </a:rPr>
              <a:t> </a:t>
            </a:r>
            <a:r>
              <a:rPr sz="4400" b="1" spc="-415" dirty="0">
                <a:solidFill>
                  <a:srgbClr val="EF566B"/>
                </a:solidFill>
                <a:latin typeface="Tahoma"/>
                <a:cs typeface="Tahoma"/>
              </a:rPr>
              <a:t>ม</a:t>
            </a:r>
            <a:r>
              <a:rPr sz="4400" b="1" spc="-325" dirty="0">
                <a:solidFill>
                  <a:srgbClr val="EF566B"/>
                </a:solidFill>
                <a:latin typeface="Tahoma"/>
                <a:cs typeface="Tahoma"/>
              </a:rPr>
              <a:t>ว</a:t>
            </a:r>
            <a:r>
              <a:rPr sz="4400" b="1" spc="-400" dirty="0">
                <a:solidFill>
                  <a:srgbClr val="EF566B"/>
                </a:solidFill>
                <a:latin typeface="Tahoma"/>
                <a:cs typeface="Tahoma"/>
              </a:rPr>
              <a:t>ล</a:t>
            </a:r>
            <a:r>
              <a:rPr sz="4400" b="1" spc="-80" dirty="0">
                <a:solidFill>
                  <a:srgbClr val="EF566B"/>
                </a:solidFill>
                <a:latin typeface="Tahoma"/>
                <a:cs typeface="Tahoma"/>
              </a:rPr>
              <a:t> </a:t>
            </a:r>
            <a:r>
              <a:rPr sz="4400" b="1" spc="-575" dirty="0">
                <a:solidFill>
                  <a:srgbClr val="EF566B"/>
                </a:solidFill>
                <a:latin typeface="Tahoma"/>
                <a:cs typeface="Tahoma"/>
              </a:rPr>
              <a:t>แ</a:t>
            </a:r>
            <a:r>
              <a:rPr sz="4400" b="1" spc="-320" dirty="0">
                <a:solidFill>
                  <a:srgbClr val="EF566B"/>
                </a:solidFill>
                <a:latin typeface="Tahoma"/>
                <a:cs typeface="Tahoma"/>
              </a:rPr>
              <a:t>ละ</a:t>
            </a:r>
            <a:r>
              <a:rPr sz="4400" b="1" spc="-380" dirty="0">
                <a:solidFill>
                  <a:srgbClr val="EF566B"/>
                </a:solidFill>
                <a:latin typeface="Tahoma"/>
                <a:cs typeface="Tahoma"/>
              </a:rPr>
              <a:t>ก</a:t>
            </a:r>
            <a:r>
              <a:rPr sz="4400" b="1" spc="-610" dirty="0">
                <a:solidFill>
                  <a:srgbClr val="EF566B"/>
                </a:solidFill>
                <a:latin typeface="Tahoma"/>
                <a:cs typeface="Tahoma"/>
              </a:rPr>
              <a:t>ฏก</a:t>
            </a:r>
            <a:r>
              <a:rPr sz="4400" b="1" spc="-455" dirty="0">
                <a:solidFill>
                  <a:srgbClr val="EF566B"/>
                </a:solidFill>
                <a:latin typeface="Tahoma"/>
                <a:cs typeface="Tahoma"/>
              </a:rPr>
              <a:t>า</a:t>
            </a:r>
            <a:r>
              <a:rPr sz="4400" b="1" spc="-395" dirty="0">
                <a:solidFill>
                  <a:srgbClr val="EF566B"/>
                </a:solidFill>
                <a:latin typeface="Tahoma"/>
                <a:cs typeface="Tahoma"/>
              </a:rPr>
              <a:t>ร</a:t>
            </a:r>
            <a:r>
              <a:rPr sz="4400" b="1" spc="-250" dirty="0">
                <a:solidFill>
                  <a:srgbClr val="EF566B"/>
                </a:solidFill>
                <a:latin typeface="Tahoma"/>
                <a:cs typeface="Tahoma"/>
              </a:rPr>
              <a:t>เ</a:t>
            </a:r>
            <a:r>
              <a:rPr sz="4400" b="1" spc="-580" dirty="0">
                <a:solidFill>
                  <a:srgbClr val="EF566B"/>
                </a:solidFill>
                <a:latin typeface="Tahoma"/>
                <a:cs typeface="Tahoma"/>
              </a:rPr>
              <a:t>ค</a:t>
            </a:r>
            <a:r>
              <a:rPr sz="4400" b="1" spc="-505" dirty="0">
                <a:solidFill>
                  <a:srgbClr val="EF566B"/>
                </a:solidFill>
                <a:latin typeface="Tahoma"/>
                <a:cs typeface="Tahoma"/>
              </a:rPr>
              <a:t>ล</a:t>
            </a:r>
            <a:r>
              <a:rPr sz="4400" b="1" dirty="0">
                <a:solidFill>
                  <a:srgbClr val="EF566B"/>
                </a:solidFill>
                <a:latin typeface="Tahoma"/>
                <a:cs typeface="Tahoma"/>
              </a:rPr>
              <a:t>ื</a:t>
            </a:r>
            <a:r>
              <a:rPr sz="4400" b="1" spc="65" dirty="0">
                <a:solidFill>
                  <a:srgbClr val="EF566B"/>
                </a:solidFill>
                <a:latin typeface="Tahoma"/>
                <a:cs typeface="Tahoma"/>
              </a:rPr>
              <a:t>่</a:t>
            </a:r>
            <a:r>
              <a:rPr sz="4400" b="1" spc="-475" dirty="0">
                <a:solidFill>
                  <a:srgbClr val="EF566B"/>
                </a:solidFill>
                <a:latin typeface="Tahoma"/>
                <a:cs typeface="Tahoma"/>
              </a:rPr>
              <a:t>อ</a:t>
            </a:r>
            <a:r>
              <a:rPr sz="4400" b="1" spc="-540" dirty="0">
                <a:solidFill>
                  <a:srgbClr val="EF566B"/>
                </a:solidFill>
                <a:latin typeface="Tahoma"/>
                <a:cs typeface="Tahoma"/>
              </a:rPr>
              <a:t>น</a:t>
            </a:r>
            <a:r>
              <a:rPr sz="4400" b="1" spc="-810" dirty="0">
                <a:solidFill>
                  <a:srgbClr val="EF566B"/>
                </a:solidFill>
                <a:latin typeface="Tahoma"/>
                <a:cs typeface="Tahoma"/>
              </a:rPr>
              <a:t>ท</a:t>
            </a:r>
            <a:r>
              <a:rPr sz="4400" b="1" dirty="0">
                <a:solidFill>
                  <a:srgbClr val="EF566B"/>
                </a:solidFill>
                <a:latin typeface="Tahoma"/>
                <a:cs typeface="Tahoma"/>
              </a:rPr>
              <a:t>ี่</a:t>
            </a:r>
            <a:endParaRPr sz="4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4400" b="1" spc="-620" dirty="0">
                <a:solidFill>
                  <a:srgbClr val="EF566B"/>
                </a:solidFill>
                <a:latin typeface="Tahoma"/>
                <a:cs typeface="Tahoma"/>
              </a:rPr>
              <a:t>ขอ</a:t>
            </a:r>
            <a:r>
              <a:rPr sz="4400" b="1" spc="-495" dirty="0">
                <a:solidFill>
                  <a:srgbClr val="EF566B"/>
                </a:solidFill>
                <a:latin typeface="Tahoma"/>
                <a:cs typeface="Tahoma"/>
              </a:rPr>
              <a:t>ง</a:t>
            </a:r>
            <a:r>
              <a:rPr sz="4400" b="1" spc="-690" dirty="0">
                <a:solidFill>
                  <a:srgbClr val="EF566B"/>
                </a:solidFill>
                <a:latin typeface="Tahoma"/>
                <a:cs typeface="Tahoma"/>
              </a:rPr>
              <a:t>น</a:t>
            </a:r>
            <a:r>
              <a:rPr sz="4400" b="1" spc="100" dirty="0">
                <a:solidFill>
                  <a:srgbClr val="EF566B"/>
                </a:solidFill>
                <a:latin typeface="Tahoma"/>
                <a:cs typeface="Tahoma"/>
              </a:rPr>
              <a:t>ิ</a:t>
            </a:r>
            <a:r>
              <a:rPr sz="4400" b="1" spc="-235" dirty="0">
                <a:solidFill>
                  <a:srgbClr val="EF566B"/>
                </a:solidFill>
                <a:latin typeface="Tahoma"/>
                <a:cs typeface="Tahoma"/>
              </a:rPr>
              <a:t>ว</a:t>
            </a:r>
            <a:r>
              <a:rPr sz="4400" b="1" spc="-595" dirty="0">
                <a:solidFill>
                  <a:srgbClr val="EF566B"/>
                </a:solidFill>
                <a:latin typeface="Tahoma"/>
                <a:cs typeface="Tahoma"/>
              </a:rPr>
              <a:t>ต</a:t>
            </a:r>
            <a:r>
              <a:rPr sz="4400" b="1" spc="70" dirty="0">
                <a:solidFill>
                  <a:srgbClr val="EF566B"/>
                </a:solidFill>
                <a:latin typeface="Tahoma"/>
                <a:cs typeface="Tahoma"/>
              </a:rPr>
              <a:t>ั</a:t>
            </a:r>
            <a:r>
              <a:rPr sz="4400" b="1" spc="-540" dirty="0">
                <a:solidFill>
                  <a:srgbClr val="EF566B"/>
                </a:solidFill>
                <a:latin typeface="Tahoma"/>
                <a:cs typeface="Tahoma"/>
              </a:rPr>
              <a:t>น</a:t>
            </a:r>
            <a:endParaRPr sz="4400">
              <a:latin typeface="Tahoma"/>
              <a:cs typeface="Tahoma"/>
            </a:endParaRPr>
          </a:p>
          <a:p>
            <a:pPr marL="1905" algn="ctr">
              <a:lnSpc>
                <a:spcPct val="100000"/>
              </a:lnSpc>
            </a:pPr>
            <a:r>
              <a:rPr sz="4400" b="1" spc="50" dirty="0">
                <a:solidFill>
                  <a:srgbClr val="EF566B"/>
                </a:solidFill>
                <a:latin typeface="Gill Sans MT"/>
                <a:cs typeface="Gill Sans MT"/>
              </a:rPr>
              <a:t>#</a:t>
            </a:r>
            <a:r>
              <a:rPr sz="4400" b="1" spc="-10" dirty="0">
                <a:solidFill>
                  <a:srgbClr val="EF566B"/>
                </a:solidFill>
                <a:latin typeface="Gill Sans MT"/>
                <a:cs typeface="Gill Sans MT"/>
              </a:rPr>
              <a:t> </a:t>
            </a:r>
            <a:r>
              <a:rPr sz="4400" b="1" spc="190" dirty="0">
                <a:solidFill>
                  <a:srgbClr val="EF566B"/>
                </a:solidFill>
                <a:latin typeface="Gill Sans MT"/>
                <a:cs typeface="Gill Sans MT"/>
              </a:rPr>
              <a:t>6</a:t>
            </a:r>
            <a:endParaRPr sz="4400">
              <a:latin typeface="Gill Sans MT"/>
              <a:cs typeface="Gill Sans MT"/>
            </a:endParaRPr>
          </a:p>
          <a:p>
            <a:pPr algn="ctr">
              <a:lnSpc>
                <a:spcPct val="100000"/>
              </a:lnSpc>
            </a:pPr>
            <a:r>
              <a:rPr sz="4400" b="1" spc="-100" dirty="0">
                <a:solidFill>
                  <a:srgbClr val="EF566B"/>
                </a:solidFill>
                <a:latin typeface="Gill Sans MT"/>
                <a:cs typeface="Gill Sans MT"/>
              </a:rPr>
              <a:t>by</a:t>
            </a:r>
            <a:r>
              <a:rPr sz="4400" b="1" spc="-5" dirty="0">
                <a:solidFill>
                  <a:srgbClr val="EF566B"/>
                </a:solidFill>
                <a:latin typeface="Gill Sans MT"/>
                <a:cs typeface="Gill Sans MT"/>
              </a:rPr>
              <a:t> </a:t>
            </a:r>
            <a:r>
              <a:rPr sz="4400" b="1" spc="-120" dirty="0">
                <a:solidFill>
                  <a:srgbClr val="EF566B"/>
                </a:solidFill>
                <a:latin typeface="Tahoma"/>
                <a:cs typeface="Tahoma"/>
              </a:rPr>
              <a:t>P</a:t>
            </a:r>
            <a:r>
              <a:rPr sz="4400" b="1" spc="-45" dirty="0">
                <a:solidFill>
                  <a:srgbClr val="EF566B"/>
                </a:solidFill>
                <a:latin typeface="Tahoma"/>
                <a:cs typeface="Tahoma"/>
              </a:rPr>
              <a:t>’</a:t>
            </a:r>
            <a:r>
              <a:rPr sz="4400" b="1" spc="-425" dirty="0">
                <a:solidFill>
                  <a:srgbClr val="EF566B"/>
                </a:solidFill>
                <a:latin typeface="Tahoma"/>
                <a:cs typeface="Tahoma"/>
              </a:rPr>
              <a:t>Tum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495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318" y="681735"/>
            <a:ext cx="416369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378075" algn="l"/>
              </a:tabLst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8" name="object 8"/>
          <p:cNvSpPr/>
          <p:nvPr/>
        </p:nvSpPr>
        <p:spPr>
          <a:xfrm>
            <a:off x="4702302" y="738377"/>
            <a:ext cx="120396" cy="40805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62246" y="759459"/>
            <a:ext cx="0" cy="3999229"/>
          </a:xfrm>
          <a:custGeom>
            <a:avLst/>
            <a:gdLst/>
            <a:ahLst/>
            <a:cxnLst/>
            <a:rect l="l" t="t" r="r" b="b"/>
            <a:pathLst>
              <a:path h="3999229">
                <a:moveTo>
                  <a:pt x="0" y="0"/>
                </a:moveTo>
                <a:lnTo>
                  <a:pt x="0" y="3998658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5320" y="1727276"/>
            <a:ext cx="4316730" cy="8444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5071" y="2834639"/>
            <a:ext cx="4512564" cy="14439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5823" y="2749295"/>
            <a:ext cx="4449318" cy="16123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5320" y="2874860"/>
            <a:ext cx="4392930" cy="1323975"/>
          </a:xfrm>
          <a:custGeom>
            <a:avLst/>
            <a:gdLst/>
            <a:ahLst/>
            <a:cxnLst/>
            <a:rect l="l" t="t" r="r" b="b"/>
            <a:pathLst>
              <a:path w="4392930" h="1323975">
                <a:moveTo>
                  <a:pt x="0" y="1323466"/>
                </a:moveTo>
                <a:lnTo>
                  <a:pt x="4392549" y="1323466"/>
                </a:lnTo>
                <a:lnTo>
                  <a:pt x="4392549" y="0"/>
                </a:lnTo>
                <a:lnTo>
                  <a:pt x="0" y="0"/>
                </a:lnTo>
                <a:lnTo>
                  <a:pt x="0" y="1323466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5320" y="2874860"/>
            <a:ext cx="4392930" cy="1323975"/>
          </a:xfrm>
          <a:custGeom>
            <a:avLst/>
            <a:gdLst/>
            <a:ahLst/>
            <a:cxnLst/>
            <a:rect l="l" t="t" r="r" b="b"/>
            <a:pathLst>
              <a:path w="4392930" h="1323975">
                <a:moveTo>
                  <a:pt x="0" y="1323466"/>
                </a:moveTo>
                <a:lnTo>
                  <a:pt x="4392549" y="1323466"/>
                </a:lnTo>
                <a:lnTo>
                  <a:pt x="4392549" y="0"/>
                </a:lnTo>
                <a:lnTo>
                  <a:pt x="0" y="0"/>
                </a:lnTo>
                <a:lnTo>
                  <a:pt x="0" y="132346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4009" y="2890266"/>
            <a:ext cx="4051300" cy="1289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148590" indent="-342900">
              <a:lnSpc>
                <a:spcPct val="100000"/>
              </a:lnSpc>
              <a:tabLst>
                <a:tab pos="354965" algn="l"/>
              </a:tabLst>
            </a:pPr>
            <a:r>
              <a:rPr sz="20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-	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7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19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ู</a:t>
            </a:r>
            <a:r>
              <a:rPr sz="3000" i="1" spc="-15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18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ts val="2330"/>
              </a:lnSpc>
              <a:tabLst>
                <a:tab pos="354965" algn="l"/>
              </a:tabLst>
            </a:pPr>
            <a:r>
              <a:rPr sz="20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-	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0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ศ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-6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 </a:t>
            </a:r>
            <a:r>
              <a:rPr sz="3000" i="1" spc="-127" baseline="-125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endParaRPr sz="2000">
              <a:latin typeface="Cordia New"/>
              <a:cs typeface="Cordia New"/>
            </a:endParaRPr>
          </a:p>
          <a:p>
            <a:pPr marL="354965">
              <a:lnSpc>
                <a:spcPts val="2330"/>
              </a:lnSpc>
            </a:pP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19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ู</a:t>
            </a:r>
            <a:r>
              <a:rPr sz="3000" i="1" spc="-15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73446" y="1464995"/>
            <a:ext cx="3132963" cy="11067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54702" y="2834639"/>
            <a:ext cx="4123182" cy="113614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75453" y="2749295"/>
            <a:ext cx="4133850" cy="12992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15280" y="2874898"/>
            <a:ext cx="4003040" cy="1016000"/>
          </a:xfrm>
          <a:custGeom>
            <a:avLst/>
            <a:gdLst/>
            <a:ahLst/>
            <a:cxnLst/>
            <a:rect l="l" t="t" r="r" b="b"/>
            <a:pathLst>
              <a:path w="4003040" h="1016000">
                <a:moveTo>
                  <a:pt x="0" y="1015657"/>
                </a:moveTo>
                <a:lnTo>
                  <a:pt x="4002532" y="1015657"/>
                </a:lnTo>
                <a:lnTo>
                  <a:pt x="4002532" y="0"/>
                </a:lnTo>
                <a:lnTo>
                  <a:pt x="0" y="0"/>
                </a:lnTo>
                <a:lnTo>
                  <a:pt x="0" y="101565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15280" y="2874898"/>
            <a:ext cx="4003040" cy="1016000"/>
          </a:xfrm>
          <a:custGeom>
            <a:avLst/>
            <a:gdLst/>
            <a:ahLst/>
            <a:cxnLst/>
            <a:rect l="l" t="t" r="r" b="b"/>
            <a:pathLst>
              <a:path w="4003040" h="1016000">
                <a:moveTo>
                  <a:pt x="0" y="1015657"/>
                </a:moveTo>
                <a:lnTo>
                  <a:pt x="4002532" y="1015657"/>
                </a:lnTo>
                <a:lnTo>
                  <a:pt x="4002532" y="0"/>
                </a:lnTo>
                <a:lnTo>
                  <a:pt x="0" y="0"/>
                </a:lnTo>
                <a:lnTo>
                  <a:pt x="0" y="1015657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994402" y="2890266"/>
            <a:ext cx="3734435" cy="1002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6350" indent="-342900">
              <a:lnSpc>
                <a:spcPct val="100000"/>
              </a:lnSpc>
              <a:tabLst>
                <a:tab pos="354965" algn="l"/>
                <a:tab pos="1759585" algn="l"/>
                <a:tab pos="1781175" algn="l"/>
                <a:tab pos="3452495" algn="l"/>
              </a:tabLst>
            </a:pPr>
            <a:r>
              <a:rPr sz="20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-	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0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7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-220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3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000" i="1" spc="-20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ศ</a:t>
            </a:r>
            <a:r>
              <a:rPr sz="2000" i="1" spc="-869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ู		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3000" i="1" spc="165" baseline="-125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215" dirty="0">
                <a:solidFill>
                  <a:srgbClr val="FFFF00"/>
                </a:solidFill>
                <a:latin typeface="Cordia New"/>
                <a:cs typeface="Cordia New"/>
              </a:rPr>
              <a:t>ตถุจะรักษาส</a:t>
            </a:r>
            <a:r>
              <a:rPr sz="2000" i="1" spc="-10275" dirty="0">
                <a:solidFill>
                  <a:srgbClr val="FFFF00"/>
                </a:solidFill>
                <a:latin typeface="Cordia New"/>
                <a:cs typeface="Cordia New"/>
              </a:rPr>
              <a:t>ภ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ั	</a:t>
            </a:r>
            <a:r>
              <a:rPr sz="2000" i="1" spc="240" dirty="0">
                <a:solidFill>
                  <a:srgbClr val="FFFF00"/>
                </a:solidFill>
                <a:latin typeface="Cordia New"/>
                <a:cs typeface="Cordia New"/>
              </a:rPr>
              <a:t>าพ</a:t>
            </a:r>
            <a:r>
              <a:rPr sz="2000" i="1" spc="13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14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นท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30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000" i="1" spc="-745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3000" i="1" spc="-1710" baseline="-12500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ี	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ยค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12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-70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็ </a:t>
            </a:r>
            <a:r>
              <a:rPr sz="2000" i="1" spc="6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คง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14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30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000" i="1" spc="-925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-168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endParaRPr sz="2000">
              <a:latin typeface="Cordia New"/>
              <a:cs typeface="Cordia Ne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9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02840" algn="l"/>
              </a:tabLst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855976" y="2662427"/>
            <a:ext cx="5963412" cy="11361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39795" y="2650998"/>
            <a:ext cx="5865876" cy="12252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15792" y="2702648"/>
            <a:ext cx="5843905" cy="1016000"/>
          </a:xfrm>
          <a:custGeom>
            <a:avLst/>
            <a:gdLst/>
            <a:ahLst/>
            <a:cxnLst/>
            <a:rect l="l" t="t" r="r" b="b"/>
            <a:pathLst>
              <a:path w="5843905" h="1016000">
                <a:moveTo>
                  <a:pt x="0" y="1015657"/>
                </a:moveTo>
                <a:lnTo>
                  <a:pt x="5843778" y="1015657"/>
                </a:lnTo>
                <a:lnTo>
                  <a:pt x="5843778" y="0"/>
                </a:lnTo>
                <a:lnTo>
                  <a:pt x="0" y="0"/>
                </a:lnTo>
                <a:lnTo>
                  <a:pt x="0" y="101565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15792" y="2702648"/>
            <a:ext cx="5843905" cy="1016000"/>
          </a:xfrm>
          <a:custGeom>
            <a:avLst/>
            <a:gdLst/>
            <a:ahLst/>
            <a:cxnLst/>
            <a:rect l="l" t="t" r="r" b="b"/>
            <a:pathLst>
              <a:path w="5843905" h="1016000">
                <a:moveTo>
                  <a:pt x="0" y="1015657"/>
                </a:moveTo>
                <a:lnTo>
                  <a:pt x="5843778" y="1015657"/>
                </a:lnTo>
                <a:lnTo>
                  <a:pt x="5843778" y="0"/>
                </a:lnTo>
                <a:lnTo>
                  <a:pt x="0" y="0"/>
                </a:lnTo>
                <a:lnTo>
                  <a:pt x="0" y="1015657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3532" y="1551406"/>
            <a:ext cx="2316480" cy="3180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9245" y="1537119"/>
            <a:ext cx="2345055" cy="3209290"/>
          </a:xfrm>
          <a:custGeom>
            <a:avLst/>
            <a:gdLst/>
            <a:ahLst/>
            <a:cxnLst/>
            <a:rect l="l" t="t" r="r" b="b"/>
            <a:pathLst>
              <a:path w="2345055" h="3209290">
                <a:moveTo>
                  <a:pt x="0" y="3209163"/>
                </a:moveTo>
                <a:lnTo>
                  <a:pt x="2345055" y="3209163"/>
                </a:lnTo>
                <a:lnTo>
                  <a:pt x="2345055" y="0"/>
                </a:lnTo>
                <a:lnTo>
                  <a:pt x="0" y="0"/>
                </a:lnTo>
                <a:lnTo>
                  <a:pt x="0" y="3209163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94914" y="1557528"/>
            <a:ext cx="5560695" cy="2162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32080">
              <a:lnSpc>
                <a:spcPct val="97000"/>
              </a:lnSpc>
              <a:tabLst>
                <a:tab pos="2710815" algn="l"/>
              </a:tabLst>
            </a:pP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ซ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3000" i="1" spc="135" baseline="-125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ซ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1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30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8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รร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ษ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ภ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3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ภ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3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19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ู</a:t>
            </a:r>
            <a:r>
              <a:rPr sz="3000" i="1" spc="-15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ภ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3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ยค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114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17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คง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ี่</a:t>
            </a:r>
            <a:r>
              <a:rPr sz="20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000" i="1" spc="-20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385" dirty="0">
                <a:solidFill>
                  <a:srgbClr val="FFFF00"/>
                </a:solidFill>
                <a:latin typeface="Cordia New"/>
                <a:cs typeface="Cordia New"/>
              </a:rPr>
              <a:t>“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ฏ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14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นท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-76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้	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ห</a:t>
            </a:r>
            <a:r>
              <a:rPr sz="2000" i="1" spc="18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ึ</a:t>
            </a:r>
            <a:r>
              <a:rPr sz="2000" i="1" spc="4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18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4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385" dirty="0">
                <a:solidFill>
                  <a:srgbClr val="FFFF00"/>
                </a:solidFill>
                <a:latin typeface="Cordia New"/>
                <a:cs typeface="Cordia New"/>
              </a:rPr>
              <a:t>”</a:t>
            </a:r>
            <a:endParaRPr sz="2000">
              <a:latin typeface="Cordia New"/>
              <a:cs typeface="Cordia New"/>
            </a:endParaRPr>
          </a:p>
          <a:p>
            <a:pPr marL="138430" marR="6350" algn="ctr">
              <a:lnSpc>
                <a:spcPct val="100000"/>
              </a:lnSpc>
              <a:spcBef>
                <a:spcPts val="2150"/>
              </a:spcBef>
              <a:tabLst>
                <a:tab pos="1706245" algn="l"/>
                <a:tab pos="1847850" algn="l"/>
                <a:tab pos="2020570" algn="l"/>
                <a:tab pos="2743200" algn="l"/>
                <a:tab pos="4194175" algn="l"/>
                <a:tab pos="4663440" algn="l"/>
              </a:tabLst>
            </a:pP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ถ</a:t>
            </a:r>
            <a:r>
              <a:rPr sz="2000" i="1" spc="-775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ุ </a:t>
            </a:r>
            <a:r>
              <a:rPr sz="2000" i="1" spc="11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315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ภ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330" dirty="0">
                <a:solidFill>
                  <a:srgbClr val="FFFF00"/>
                </a:solidFill>
                <a:latin typeface="Cordia New"/>
                <a:cs typeface="Cordia New"/>
              </a:rPr>
              <a:t>พ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2000" i="1" spc="18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-108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3000" i="1" spc="-135" baseline="-1250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ู	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1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ห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-1900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ื	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ภ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พเ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นท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30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000" i="1" spc="-745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3000" i="1" spc="-1710" baseline="-12500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ี	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ยค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12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-695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็ </a:t>
            </a:r>
            <a:r>
              <a:rPr sz="2000" i="1" spc="6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80" dirty="0">
                <a:solidFill>
                  <a:srgbClr val="FFFF00"/>
                </a:solidFill>
                <a:latin typeface="Cordia New"/>
                <a:cs typeface="Cordia New"/>
              </a:rPr>
              <a:t>ใ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210" dirty="0">
                <a:solidFill>
                  <a:srgbClr val="FFFF00"/>
                </a:solidFill>
                <a:latin typeface="Cordia New"/>
                <a:cs typeface="Cordia New"/>
              </a:rPr>
              <a:t>แน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32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10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2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210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330" dirty="0">
                <a:solidFill>
                  <a:srgbClr val="FFFF00"/>
                </a:solidFill>
                <a:latin typeface="Cordia New"/>
                <a:cs typeface="Cordia New"/>
              </a:rPr>
              <a:t>พ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ธ</a:t>
            </a:r>
            <a:r>
              <a:rPr sz="3000" i="1" spc="-7" baseline="-12500" dirty="0">
                <a:solidFill>
                  <a:srgbClr val="FFFF00"/>
                </a:solidFill>
                <a:latin typeface="Cordia New"/>
                <a:cs typeface="Cordia New"/>
              </a:rPr>
              <a:t>์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ซ</a:t>
            </a:r>
            <a:r>
              <a:rPr sz="2000" i="1" spc="-66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ึ </a:t>
            </a:r>
            <a:r>
              <a:rPr sz="2000" i="1" spc="2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2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254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3000" i="1" spc="-7" baseline="-1250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130" dirty="0">
                <a:solidFill>
                  <a:srgbClr val="FFFF00"/>
                </a:solidFill>
                <a:latin typeface="Cordia New"/>
                <a:cs typeface="Cordia New"/>
              </a:rPr>
              <a:t>ไ</a:t>
            </a:r>
            <a:r>
              <a:rPr sz="2000" i="1" spc="22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3000" i="1" spc="-7" baseline="-1250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114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50" dirty="0">
                <a:solidFill>
                  <a:srgbClr val="FFFF00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็</a:t>
            </a:r>
            <a:r>
              <a:rPr sz="2000" i="1" spc="-204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ศ</a:t>
            </a:r>
            <a:r>
              <a:rPr sz="2000" i="1" spc="-869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ู	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์</a:t>
            </a:r>
            <a:r>
              <a:rPr sz="3000" i="1" spc="-7" baseline="-125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4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32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-4065" dirty="0">
                <a:solidFill>
                  <a:srgbClr val="FFFF00"/>
                </a:solidFill>
                <a:latin typeface="Cordia New"/>
                <a:cs typeface="Cordia New"/>
              </a:rPr>
              <a:t>ถ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่	</a:t>
            </a:r>
            <a:r>
              <a:rPr sz="2000" i="1" spc="18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2000" i="1" spc="-1070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ุ	</a:t>
            </a:r>
            <a:r>
              <a:rPr sz="2000" i="1" spc="254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952494" y="3954017"/>
            <a:ext cx="1239012" cy="5212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58361" y="3468623"/>
            <a:ext cx="1652015" cy="16748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12438" y="3994543"/>
            <a:ext cx="1119505" cy="400685"/>
          </a:xfrm>
          <a:custGeom>
            <a:avLst/>
            <a:gdLst/>
            <a:ahLst/>
            <a:cxnLst/>
            <a:rect l="l" t="t" r="r" b="b"/>
            <a:pathLst>
              <a:path w="1119504" h="400685">
                <a:moveTo>
                  <a:pt x="0" y="400113"/>
                </a:moveTo>
                <a:lnTo>
                  <a:pt x="1119085" y="400113"/>
                </a:lnTo>
                <a:lnTo>
                  <a:pt x="1119085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12438" y="3994543"/>
            <a:ext cx="1119505" cy="400685"/>
          </a:xfrm>
          <a:custGeom>
            <a:avLst/>
            <a:gdLst/>
            <a:ahLst/>
            <a:cxnLst/>
            <a:rect l="l" t="t" r="r" b="b"/>
            <a:pathLst>
              <a:path w="1119504" h="400685">
                <a:moveTo>
                  <a:pt x="0" y="400113"/>
                </a:moveTo>
                <a:lnTo>
                  <a:pt x="1119085" y="400113"/>
                </a:lnTo>
                <a:lnTo>
                  <a:pt x="1119085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023107" y="4001008"/>
            <a:ext cx="2018664" cy="326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137920" algn="l"/>
              </a:tabLst>
            </a:pPr>
            <a:r>
              <a:rPr sz="3000" i="1" spc="517" baseline="1388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3000" i="1" spc="284" baseline="1388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3000" i="1" spc="60" baseline="1388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3000" i="1" spc="465" baseline="1388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3000" i="1" baseline="1388" dirty="0">
                <a:solidFill>
                  <a:srgbClr val="FFFFFF"/>
                </a:solidFill>
                <a:latin typeface="Cordia New"/>
                <a:cs typeface="Cordia New"/>
              </a:rPr>
              <a:t>	</a:t>
            </a:r>
            <a:r>
              <a:rPr sz="3000" spc="1455" baseline="2777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000" spc="-157" baseline="2777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sz="2000" spc="1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000" spc="12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20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35554" y="4271162"/>
            <a:ext cx="411480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80" y="0"/>
                </a:lnTo>
              </a:path>
            </a:pathLst>
          </a:custGeom>
          <a:ln w="7366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299202" y="4023105"/>
            <a:ext cx="2654300" cy="626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45"/>
              </a:lnSpc>
            </a:pP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ตถุจะคงสภ</a:t>
            </a:r>
            <a:r>
              <a:rPr sz="2000" i="1" spc="229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พเ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มตล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ts val="2345"/>
              </a:lnSpc>
            </a:pPr>
            <a:r>
              <a:rPr sz="2000" b="1" spc="-75" dirty="0">
                <a:solidFill>
                  <a:srgbClr val="F79546"/>
                </a:solidFill>
                <a:latin typeface="Tahoma"/>
                <a:cs typeface="Tahoma"/>
              </a:rPr>
              <a:t>“</a:t>
            </a:r>
            <a:r>
              <a:rPr sz="2000" b="1" spc="-229" dirty="0">
                <a:solidFill>
                  <a:srgbClr val="F79546"/>
                </a:solidFill>
                <a:latin typeface="Tahoma"/>
                <a:cs typeface="Tahoma"/>
              </a:rPr>
              <a:t>กฏความ</a:t>
            </a:r>
            <a:r>
              <a:rPr sz="2000" b="1" spc="-135" dirty="0">
                <a:solidFill>
                  <a:srgbClr val="F79546"/>
                </a:solidFill>
                <a:latin typeface="Tahoma"/>
                <a:cs typeface="Tahoma"/>
              </a:rPr>
              <a:t>เ</a:t>
            </a:r>
            <a:r>
              <a:rPr sz="2000" b="1" spc="-300" dirty="0">
                <a:solidFill>
                  <a:srgbClr val="F79546"/>
                </a:solidFill>
                <a:latin typeface="Tahoma"/>
                <a:cs typeface="Tahoma"/>
              </a:rPr>
              <a:t>ฉ</a:t>
            </a:r>
            <a:r>
              <a:rPr sz="2000" b="1" dirty="0">
                <a:solidFill>
                  <a:srgbClr val="F79546"/>
                </a:solidFill>
                <a:latin typeface="Tahoma"/>
                <a:cs typeface="Tahoma"/>
              </a:rPr>
              <a:t>ื</a:t>
            </a:r>
            <a:r>
              <a:rPr sz="2000" b="1" spc="65" dirty="0">
                <a:solidFill>
                  <a:srgbClr val="F79546"/>
                </a:solidFill>
                <a:latin typeface="Tahoma"/>
                <a:cs typeface="Tahoma"/>
              </a:rPr>
              <a:t>่</a:t>
            </a:r>
            <a:r>
              <a:rPr sz="2000" b="1" spc="-220" dirty="0">
                <a:solidFill>
                  <a:srgbClr val="F79546"/>
                </a:solidFill>
                <a:latin typeface="Tahoma"/>
                <a:cs typeface="Tahoma"/>
              </a:rPr>
              <a:t>อ</a:t>
            </a:r>
            <a:r>
              <a:rPr sz="2000" b="1" spc="-225" dirty="0">
                <a:solidFill>
                  <a:srgbClr val="F79546"/>
                </a:solidFill>
                <a:latin typeface="Tahoma"/>
                <a:cs typeface="Tahoma"/>
              </a:rPr>
              <a:t>ย</a:t>
            </a:r>
            <a:r>
              <a:rPr sz="2000" b="1" spc="-80" dirty="0">
                <a:solidFill>
                  <a:srgbClr val="F79546"/>
                </a:solidFill>
                <a:latin typeface="Tahoma"/>
                <a:cs typeface="Tahoma"/>
              </a:rPr>
              <a:t>”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9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02840" algn="l"/>
              </a:tabLst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58318" y="1653285"/>
            <a:ext cx="2380615" cy="391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6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3000" i="1" spc="-15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11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b="1" spc="-75" dirty="0">
                <a:solidFill>
                  <a:srgbClr val="F79546"/>
                </a:solidFill>
                <a:latin typeface="Tahoma"/>
                <a:cs typeface="Tahoma"/>
              </a:rPr>
              <a:t>“</a:t>
            </a:r>
            <a:r>
              <a:rPr sz="2000" b="1" spc="-229" dirty="0">
                <a:solidFill>
                  <a:srgbClr val="F79546"/>
                </a:solidFill>
                <a:latin typeface="Tahoma"/>
                <a:cs typeface="Tahoma"/>
              </a:rPr>
              <a:t>กฏความ</a:t>
            </a:r>
            <a:r>
              <a:rPr sz="2000" b="1" spc="-135" dirty="0">
                <a:solidFill>
                  <a:srgbClr val="F79546"/>
                </a:solidFill>
                <a:latin typeface="Tahoma"/>
                <a:cs typeface="Tahoma"/>
              </a:rPr>
              <a:t>เ</a:t>
            </a:r>
            <a:r>
              <a:rPr sz="2000" b="1" spc="-300" dirty="0">
                <a:solidFill>
                  <a:srgbClr val="F79546"/>
                </a:solidFill>
                <a:latin typeface="Tahoma"/>
                <a:cs typeface="Tahoma"/>
              </a:rPr>
              <a:t>ฉ</a:t>
            </a:r>
            <a:r>
              <a:rPr sz="2000" b="1" dirty="0">
                <a:solidFill>
                  <a:srgbClr val="F79546"/>
                </a:solidFill>
                <a:latin typeface="Tahoma"/>
                <a:cs typeface="Tahoma"/>
              </a:rPr>
              <a:t>ื</a:t>
            </a:r>
            <a:r>
              <a:rPr sz="2000" b="1" spc="65" dirty="0">
                <a:solidFill>
                  <a:srgbClr val="F79546"/>
                </a:solidFill>
                <a:latin typeface="Tahoma"/>
                <a:cs typeface="Tahoma"/>
              </a:rPr>
              <a:t>่</a:t>
            </a:r>
            <a:r>
              <a:rPr sz="2000" b="1" spc="-220" dirty="0">
                <a:solidFill>
                  <a:srgbClr val="F79546"/>
                </a:solidFill>
                <a:latin typeface="Tahoma"/>
                <a:cs typeface="Tahoma"/>
              </a:rPr>
              <a:t>อ</a:t>
            </a:r>
            <a:r>
              <a:rPr sz="2000" b="1" spc="-225" dirty="0">
                <a:solidFill>
                  <a:srgbClr val="F79546"/>
                </a:solidFill>
                <a:latin typeface="Tahoma"/>
                <a:cs typeface="Tahoma"/>
              </a:rPr>
              <a:t>ย</a:t>
            </a:r>
            <a:r>
              <a:rPr sz="2000" b="1" spc="-80" dirty="0">
                <a:solidFill>
                  <a:srgbClr val="F79546"/>
                </a:solidFill>
                <a:latin typeface="Tahoma"/>
                <a:cs typeface="Tahoma"/>
              </a:rPr>
              <a:t>”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15792" y="1651622"/>
            <a:ext cx="4593589" cy="2961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11094" y="1646859"/>
            <a:ext cx="4603115" cy="2971165"/>
          </a:xfrm>
          <a:custGeom>
            <a:avLst/>
            <a:gdLst/>
            <a:ahLst/>
            <a:cxnLst/>
            <a:rect l="l" t="t" r="r" b="b"/>
            <a:pathLst>
              <a:path w="4603115" h="2971165">
                <a:moveTo>
                  <a:pt x="0" y="2971164"/>
                </a:moveTo>
                <a:lnTo>
                  <a:pt x="4603114" y="2971164"/>
                </a:lnTo>
                <a:lnTo>
                  <a:pt x="4603114" y="0"/>
                </a:lnTo>
                <a:lnTo>
                  <a:pt x="0" y="0"/>
                </a:lnTo>
                <a:lnTo>
                  <a:pt x="0" y="2971164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3502" y="1496136"/>
            <a:ext cx="2705989" cy="9736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3502" y="3674490"/>
            <a:ext cx="2705989" cy="10163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3502" y="2560345"/>
            <a:ext cx="2705989" cy="10181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1451" y="1496136"/>
            <a:ext cx="2592324" cy="10095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91555" y="1456182"/>
            <a:ext cx="3403092" cy="11353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39561" y="1444752"/>
            <a:ext cx="3307841" cy="12252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2134" y="1496021"/>
            <a:ext cx="3282950" cy="1016000"/>
          </a:xfrm>
          <a:custGeom>
            <a:avLst/>
            <a:gdLst/>
            <a:ahLst/>
            <a:cxnLst/>
            <a:rect l="l" t="t" r="r" b="b"/>
            <a:pathLst>
              <a:path w="3282950" h="1016000">
                <a:moveTo>
                  <a:pt x="0" y="1015657"/>
                </a:moveTo>
                <a:lnTo>
                  <a:pt x="3282568" y="1015657"/>
                </a:lnTo>
                <a:lnTo>
                  <a:pt x="3282568" y="0"/>
                </a:lnTo>
                <a:lnTo>
                  <a:pt x="0" y="0"/>
                </a:lnTo>
                <a:lnTo>
                  <a:pt x="0" y="101565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2134" y="1496021"/>
            <a:ext cx="3282950" cy="1016000"/>
          </a:xfrm>
          <a:custGeom>
            <a:avLst/>
            <a:gdLst/>
            <a:ahLst/>
            <a:cxnLst/>
            <a:rect l="l" t="t" r="r" b="b"/>
            <a:pathLst>
              <a:path w="3282950" h="1016000">
                <a:moveTo>
                  <a:pt x="0" y="1015657"/>
                </a:moveTo>
                <a:lnTo>
                  <a:pt x="3282568" y="1015657"/>
                </a:lnTo>
                <a:lnTo>
                  <a:pt x="3282568" y="0"/>
                </a:lnTo>
                <a:lnTo>
                  <a:pt x="0" y="0"/>
                </a:lnTo>
                <a:lnTo>
                  <a:pt x="0" y="1015657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33934" y="151638"/>
            <a:ext cx="8533130" cy="2360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02840" algn="l"/>
              </a:tabLst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235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375" dirty="0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135" dirty="0">
                <a:solidFill>
                  <a:srgbClr val="FFFFFF"/>
                </a:solidFill>
                <a:latin typeface="Lucida Sans Unicode"/>
                <a:cs typeface="Lucida Sans Unicode"/>
              </a:rPr>
              <a:t>Mass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5599430" marR="6350" algn="ctr">
              <a:lnSpc>
                <a:spcPct val="100000"/>
              </a:lnSpc>
              <a:spcBef>
                <a:spcPts val="535"/>
              </a:spcBef>
              <a:tabLst>
                <a:tab pos="7117080" algn="l"/>
              </a:tabLst>
            </a:pP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สมบั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195" dirty="0">
                <a:solidFill>
                  <a:srgbClr val="FFFFFF"/>
                </a:solidFill>
                <a:latin typeface="Cordia New"/>
                <a:cs typeface="Cordia New"/>
              </a:rPr>
              <a:t>ตถุ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341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-401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3000" i="1" spc="37" baseline="-12500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12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305" dirty="0">
                <a:solidFill>
                  <a:srgbClr val="FFFF00"/>
                </a:solidFill>
                <a:latin typeface="Cordia New"/>
                <a:cs typeface="Cordia New"/>
              </a:rPr>
              <a:t>ป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12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สภา</a:t>
            </a:r>
            <a:r>
              <a:rPr sz="2000" i="1" spc="290" dirty="0">
                <a:solidFill>
                  <a:srgbClr val="FFFF00"/>
                </a:solidFill>
                <a:latin typeface="Cordia New"/>
                <a:cs typeface="Cordia New"/>
              </a:rPr>
              <a:t>พ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การ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29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60" dirty="0">
                <a:solidFill>
                  <a:srgbClr val="FFFFFF"/>
                </a:solidFill>
                <a:latin typeface="Cordia New"/>
                <a:cs typeface="Cordia New"/>
              </a:rPr>
              <a:t>อน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000" i="1" spc="-230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endParaRPr sz="2000">
              <a:latin typeface="Cordia New"/>
              <a:cs typeface="Cordia New"/>
            </a:endParaRPr>
          </a:p>
          <a:p>
            <a:pPr marR="584835" algn="r">
              <a:lnSpc>
                <a:spcPct val="100000"/>
              </a:lnSpc>
              <a:tabLst>
                <a:tab pos="459740" algn="l"/>
              </a:tabLst>
            </a:pPr>
            <a:r>
              <a:rPr sz="2000" i="1" spc="12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2000" i="1" spc="-1885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ี	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3000" i="1" spc="-7" baseline="-1250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10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14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29" dirty="0">
                <a:solidFill>
                  <a:srgbClr val="FFFF00"/>
                </a:solidFill>
                <a:latin typeface="Cordia New"/>
                <a:cs typeface="Cordia New"/>
              </a:rPr>
              <a:t>ฉ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60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80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15" name="object 15"/>
          <p:cNvSpPr/>
          <p:nvPr/>
        </p:nvSpPr>
        <p:spPr>
          <a:xfrm>
            <a:off x="3230879" y="2753105"/>
            <a:ext cx="3402329" cy="113614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98114" y="2741676"/>
            <a:ext cx="3467099" cy="12252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290823" y="2793199"/>
            <a:ext cx="3282950" cy="1016000"/>
          </a:xfrm>
          <a:custGeom>
            <a:avLst/>
            <a:gdLst/>
            <a:ahLst/>
            <a:cxnLst/>
            <a:rect l="l" t="t" r="r" b="b"/>
            <a:pathLst>
              <a:path w="3282950" h="1016000">
                <a:moveTo>
                  <a:pt x="0" y="1015657"/>
                </a:moveTo>
                <a:lnTo>
                  <a:pt x="3282569" y="1015657"/>
                </a:lnTo>
                <a:lnTo>
                  <a:pt x="3282569" y="0"/>
                </a:lnTo>
                <a:lnTo>
                  <a:pt x="0" y="0"/>
                </a:lnTo>
                <a:lnTo>
                  <a:pt x="0" y="1015657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90823" y="2793199"/>
            <a:ext cx="3282950" cy="1016000"/>
          </a:xfrm>
          <a:custGeom>
            <a:avLst/>
            <a:gdLst/>
            <a:ahLst/>
            <a:cxnLst/>
            <a:rect l="l" t="t" r="r" b="b"/>
            <a:pathLst>
              <a:path w="3282950" h="1016000">
                <a:moveTo>
                  <a:pt x="0" y="1015657"/>
                </a:moveTo>
                <a:lnTo>
                  <a:pt x="3282569" y="1015657"/>
                </a:lnTo>
                <a:lnTo>
                  <a:pt x="3282569" y="0"/>
                </a:lnTo>
                <a:lnTo>
                  <a:pt x="0" y="0"/>
                </a:lnTo>
                <a:lnTo>
                  <a:pt x="0" y="1015657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379470" y="2808477"/>
            <a:ext cx="3105785" cy="944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i="1" spc="30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85" dirty="0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29" dirty="0">
                <a:solidFill>
                  <a:srgbClr val="FFFFFF"/>
                </a:solidFill>
                <a:latin typeface="Cordia New"/>
                <a:cs typeface="Cordia New"/>
              </a:rPr>
              <a:t>ฉ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6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8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endParaRPr sz="2000">
              <a:latin typeface="Cordia New"/>
              <a:cs typeface="Cordia New"/>
            </a:endParaRPr>
          </a:p>
          <a:p>
            <a:pPr marL="635" algn="ctr">
              <a:lnSpc>
                <a:spcPct val="100000"/>
              </a:lnSpc>
            </a:pP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1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7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8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endParaRPr sz="2000">
              <a:latin typeface="Cordia New"/>
              <a:cs typeface="Cordia New"/>
            </a:endParaRPr>
          </a:p>
          <a:p>
            <a:pPr algn="ctr">
              <a:lnSpc>
                <a:spcPct val="100000"/>
              </a:lnSpc>
            </a:pP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มวล</a:t>
            </a:r>
            <a:r>
              <a:rPr sz="2000" i="1" spc="160" dirty="0">
                <a:solidFill>
                  <a:srgbClr val="FFFF00"/>
                </a:solidFill>
                <a:latin typeface="Cordia New"/>
                <a:cs typeface="Cordia New"/>
              </a:rPr>
              <a:t>(</a:t>
            </a:r>
            <a:r>
              <a:rPr sz="2000" spc="-120" dirty="0">
                <a:solidFill>
                  <a:srgbClr val="FFFF00"/>
                </a:solidFill>
                <a:latin typeface="Lucida Sans Unicode"/>
                <a:cs typeface="Lucida Sans Unicode"/>
              </a:rPr>
              <a:t>Mas</a:t>
            </a:r>
            <a:r>
              <a:rPr sz="2000" spc="-105" dirty="0">
                <a:solidFill>
                  <a:srgbClr val="FFFF00"/>
                </a:solidFill>
                <a:latin typeface="Lucida Sans Unicode"/>
                <a:cs typeface="Lucida Sans Unicode"/>
              </a:rPr>
              <a:t>s</a:t>
            </a:r>
            <a:r>
              <a:rPr sz="2000" i="1" spc="160" dirty="0">
                <a:solidFill>
                  <a:srgbClr val="FFFF00"/>
                </a:solidFill>
                <a:latin typeface="Cordia New"/>
                <a:cs typeface="Cordia New"/>
              </a:rPr>
              <a:t>)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230879" y="3942588"/>
            <a:ext cx="3402329" cy="82829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587496" y="3931158"/>
            <a:ext cx="2781300" cy="92049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290823" y="3982948"/>
            <a:ext cx="3282950" cy="708025"/>
          </a:xfrm>
          <a:custGeom>
            <a:avLst/>
            <a:gdLst/>
            <a:ahLst/>
            <a:cxnLst/>
            <a:rect l="l" t="t" r="r" b="b"/>
            <a:pathLst>
              <a:path w="3282950" h="708025">
                <a:moveTo>
                  <a:pt x="0" y="707885"/>
                </a:moveTo>
                <a:lnTo>
                  <a:pt x="3282569" y="707885"/>
                </a:lnTo>
                <a:lnTo>
                  <a:pt x="3282569" y="0"/>
                </a:lnTo>
                <a:lnTo>
                  <a:pt x="0" y="0"/>
                </a:lnTo>
                <a:lnTo>
                  <a:pt x="0" y="707885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290823" y="3982948"/>
            <a:ext cx="3282950" cy="708025"/>
          </a:xfrm>
          <a:custGeom>
            <a:avLst/>
            <a:gdLst/>
            <a:ahLst/>
            <a:cxnLst/>
            <a:rect l="l" t="t" r="r" b="b"/>
            <a:pathLst>
              <a:path w="3282950" h="708025">
                <a:moveTo>
                  <a:pt x="0" y="707885"/>
                </a:moveTo>
                <a:lnTo>
                  <a:pt x="3282569" y="707885"/>
                </a:lnTo>
                <a:lnTo>
                  <a:pt x="3282569" y="0"/>
                </a:lnTo>
                <a:lnTo>
                  <a:pt x="0" y="0"/>
                </a:lnTo>
                <a:lnTo>
                  <a:pt x="0" y="707885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768852" y="3998467"/>
            <a:ext cx="2326640" cy="696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45720">
              <a:lnSpc>
                <a:spcPct val="100000"/>
              </a:lnSpc>
            </a:pP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2000" i="1" spc="114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000" i="1" spc="-20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200" dirty="0">
                <a:solidFill>
                  <a:srgbClr val="FFFFFF"/>
                </a:solidFill>
                <a:latin typeface="Cordia New"/>
                <a:cs typeface="Cordia New"/>
              </a:rPr>
              <a:t>ปริมา</a:t>
            </a:r>
            <a:r>
              <a:rPr sz="2000" i="1" spc="405" dirty="0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sz="2000" i="1" spc="315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2000" i="1" spc="14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์</a:t>
            </a:r>
            <a:r>
              <a:rPr sz="3000" i="1" spc="-7" baseline="-125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000" i="1" spc="1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000" i="1" spc="-20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9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000" i="1" spc="195" dirty="0">
                <a:solidFill>
                  <a:srgbClr val="FFFF00"/>
                </a:solidFill>
                <a:latin typeface="Cordia New"/>
                <a:cs typeface="Cordia New"/>
              </a:rPr>
              <a:t>โลกรั</a:t>
            </a:r>
            <a:r>
              <a:rPr sz="2000" i="1" spc="325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160" dirty="0">
                <a:solidFill>
                  <a:srgbClr val="FFFF00"/>
                </a:solidFill>
                <a:latin typeface="Cordia New"/>
                <a:cs typeface="Cordia New"/>
              </a:rPr>
              <a:t>(</a:t>
            </a:r>
            <a:r>
              <a:rPr sz="2000" spc="-175" dirty="0">
                <a:solidFill>
                  <a:srgbClr val="FFFF00"/>
                </a:solidFill>
                <a:latin typeface="Lucida Sans Unicode"/>
                <a:cs typeface="Lucida Sans Unicode"/>
              </a:rPr>
              <a:t>kg</a:t>
            </a:r>
            <a:r>
              <a:rPr sz="2000" i="1" spc="160" dirty="0">
                <a:solidFill>
                  <a:srgbClr val="FFFF00"/>
                </a:solidFill>
                <a:latin typeface="Cordia New"/>
                <a:cs typeface="Cordia New"/>
              </a:rPr>
              <a:t>)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952995" y="2793123"/>
            <a:ext cx="1760855" cy="708025"/>
          </a:xfrm>
          <a:custGeom>
            <a:avLst/>
            <a:gdLst/>
            <a:ahLst/>
            <a:cxnLst/>
            <a:rect l="l" t="t" r="r" b="b"/>
            <a:pathLst>
              <a:path w="1760854" h="708025">
                <a:moveTo>
                  <a:pt x="0" y="707885"/>
                </a:moveTo>
                <a:lnTo>
                  <a:pt x="1760474" y="707885"/>
                </a:lnTo>
                <a:lnTo>
                  <a:pt x="1760474" y="0"/>
                </a:lnTo>
                <a:lnTo>
                  <a:pt x="0" y="0"/>
                </a:lnTo>
                <a:lnTo>
                  <a:pt x="0" y="707885"/>
                </a:lnTo>
                <a:close/>
              </a:path>
            </a:pathLst>
          </a:custGeom>
          <a:ln w="28575">
            <a:solidFill>
              <a:srgbClr val="FFFF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032243" y="2808477"/>
            <a:ext cx="1587500" cy="679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30"/>
              </a:lnSpc>
            </a:pP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มวลของ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ตถุใดๆ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ts val="2330"/>
              </a:lnSpc>
            </a:pP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2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254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3000" i="1" spc="-7" baseline="-1250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14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320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2000" i="1" spc="24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29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endParaRPr sz="2000">
              <a:latin typeface="Cordia New"/>
              <a:cs typeface="Cordia Ne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9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02840" algn="l"/>
              </a:tabLst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78498" y="1895855"/>
            <a:ext cx="3681729" cy="0"/>
          </a:xfrm>
          <a:custGeom>
            <a:avLst/>
            <a:gdLst/>
            <a:ahLst/>
            <a:cxnLst/>
            <a:rect l="l" t="t" r="r" b="b"/>
            <a:pathLst>
              <a:path w="3681729">
                <a:moveTo>
                  <a:pt x="0" y="0"/>
                </a:moveTo>
                <a:lnTo>
                  <a:pt x="3681234" y="0"/>
                </a:lnTo>
              </a:path>
            </a:pathLst>
          </a:custGeom>
          <a:ln w="8889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5915" y="2013165"/>
            <a:ext cx="3486658" cy="2283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8318" y="960312"/>
            <a:ext cx="7390130" cy="3265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320" marR="6350" indent="-7620">
              <a:lnSpc>
                <a:spcPct val="132100"/>
              </a:lnSpc>
              <a:tabLst>
                <a:tab pos="672465" algn="l"/>
                <a:tab pos="1934210" algn="l"/>
              </a:tabLst>
            </a:pP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400" i="1" spc="21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ศ</a:t>
            </a:r>
            <a:r>
              <a:rPr sz="2400" i="1" spc="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ษ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3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4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4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7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3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ภ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95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75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ุ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37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  <a:p>
            <a:pPr marL="3581400" marR="1334135">
              <a:lnSpc>
                <a:spcPct val="100000"/>
              </a:lnSpc>
              <a:spcBef>
                <a:spcPts val="560"/>
              </a:spcBef>
              <a:tabLst>
                <a:tab pos="3916679" algn="l"/>
                <a:tab pos="4519295" algn="l"/>
                <a:tab pos="5057775" algn="l"/>
              </a:tabLst>
            </a:pPr>
            <a:r>
              <a:rPr sz="2400" i="1" u="sng" spc="340" dirty="0">
                <a:solidFill>
                  <a:srgbClr val="FFFF00"/>
                </a:solidFill>
                <a:latin typeface="Cordia New"/>
                <a:cs typeface="Cordia New"/>
              </a:rPr>
              <a:t>ตอน</a:t>
            </a:r>
            <a:r>
              <a:rPr sz="2400" i="1" u="sng" spc="28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400" i="1" u="sng" dirty="0">
                <a:solidFill>
                  <a:srgbClr val="FFFF00"/>
                </a:solidFill>
                <a:latin typeface="Cordia New"/>
                <a:cs typeface="Cordia New"/>
              </a:rPr>
              <a:t>ี่</a:t>
            </a:r>
            <a:r>
              <a:rPr sz="2400" i="1" u="sng" spc="13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400" i="1" u="sng" spc="375" dirty="0">
                <a:solidFill>
                  <a:srgbClr val="FFFF00"/>
                </a:solidFill>
                <a:latin typeface="Cordia New"/>
                <a:cs typeface="Cordia New"/>
              </a:rPr>
              <a:t>1</a:t>
            </a:r>
            <a:r>
              <a:rPr sz="2400" i="1" spc="22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ทดลองโดย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95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400" i="1" spc="229" dirty="0">
                <a:solidFill>
                  <a:srgbClr val="FFFFFF"/>
                </a:solidFill>
                <a:latin typeface="Cordia New"/>
                <a:cs typeface="Cordia New"/>
              </a:rPr>
              <a:t>มจ า</a:t>
            </a:r>
            <a:r>
              <a:rPr sz="2400" i="1" spc="23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28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-710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ิ่ 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-103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็	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9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400" i="1" spc="295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3600" i="1" spc="-3045" baseline="-12731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400" i="1" spc="340" dirty="0">
                <a:solidFill>
                  <a:srgbClr val="FFFFFF"/>
                </a:solidFill>
                <a:latin typeface="Cordia New"/>
                <a:cs typeface="Cordia New"/>
              </a:rPr>
              <a:t>ถว</a:t>
            </a:r>
            <a:r>
              <a:rPr sz="2400" i="1" spc="-1939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่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วว</a:t>
            </a:r>
            <a:r>
              <a:rPr sz="2400" i="1" spc="-103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400" i="1" spc="-238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 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400" i="1" spc="14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-76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่	</a:t>
            </a:r>
            <a:r>
              <a:rPr sz="3600" i="1" spc="-405" baseline="-12731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endParaRPr sz="2400">
              <a:latin typeface="Cordia New"/>
              <a:cs typeface="Cordia New"/>
            </a:endParaRPr>
          </a:p>
          <a:p>
            <a:pPr marL="3581400">
              <a:lnSpc>
                <a:spcPct val="100000"/>
              </a:lnSpc>
              <a:tabLst>
                <a:tab pos="4170045" algn="l"/>
              </a:tabLst>
            </a:pPr>
            <a:r>
              <a:rPr sz="2400" i="1" spc="16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1019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ื	</a:t>
            </a:r>
            <a:r>
              <a:rPr sz="2400" i="1" spc="28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10" dirty="0">
                <a:solidFill>
                  <a:srgbClr val="FFFFFF"/>
                </a:solidFill>
                <a:latin typeface="Cordia New"/>
                <a:cs typeface="Cordia New"/>
              </a:rPr>
              <a:t>โ</a:t>
            </a:r>
            <a:r>
              <a:rPr sz="2400" i="1" spc="37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400" i="1" spc="33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400" i="1" spc="9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5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endParaRPr sz="2400">
              <a:latin typeface="Cordia New"/>
              <a:cs typeface="Cordia New"/>
            </a:endParaRPr>
          </a:p>
          <a:p>
            <a:pPr marL="1014730" algn="ctr">
              <a:lnSpc>
                <a:spcPct val="100000"/>
              </a:lnSpc>
            </a:pP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ของรถคง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ี่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369177" y="2499791"/>
            <a:ext cx="2464307" cy="16998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9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02840" algn="l"/>
              </a:tabLst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78498" y="1895855"/>
            <a:ext cx="3681729" cy="0"/>
          </a:xfrm>
          <a:custGeom>
            <a:avLst/>
            <a:gdLst/>
            <a:ahLst/>
            <a:cxnLst/>
            <a:rect l="l" t="t" r="r" b="b"/>
            <a:pathLst>
              <a:path w="3681729">
                <a:moveTo>
                  <a:pt x="0" y="0"/>
                </a:moveTo>
                <a:lnTo>
                  <a:pt x="3681234" y="0"/>
                </a:lnTo>
              </a:path>
            </a:pathLst>
          </a:custGeom>
          <a:ln w="8889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5915" y="2013165"/>
            <a:ext cx="3486658" cy="2283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8318" y="960312"/>
            <a:ext cx="7390130" cy="2900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320" marR="6350" indent="-7620">
              <a:lnSpc>
                <a:spcPct val="132100"/>
              </a:lnSpc>
              <a:tabLst>
                <a:tab pos="672465" algn="l"/>
                <a:tab pos="1934210" algn="l"/>
              </a:tabLst>
            </a:pP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400" i="1" spc="21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ศ</a:t>
            </a:r>
            <a:r>
              <a:rPr sz="2400" i="1" spc="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ษ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3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4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4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7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3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ภ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95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75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ุ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37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  <a:p>
            <a:pPr marL="3581400" marR="1313815">
              <a:lnSpc>
                <a:spcPct val="100000"/>
              </a:lnSpc>
              <a:spcBef>
                <a:spcPts val="560"/>
              </a:spcBef>
              <a:tabLst>
                <a:tab pos="4373245" algn="l"/>
                <a:tab pos="5343525" algn="l"/>
              </a:tabLst>
            </a:pPr>
            <a:r>
              <a:rPr sz="2400" i="1" u="sng" spc="340" dirty="0">
                <a:solidFill>
                  <a:srgbClr val="FFFF00"/>
                </a:solidFill>
                <a:latin typeface="Cordia New"/>
                <a:cs typeface="Cordia New"/>
              </a:rPr>
              <a:t>ตอน</a:t>
            </a:r>
            <a:r>
              <a:rPr sz="2400" i="1" u="sng" spc="28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400" i="1" u="sng" dirty="0">
                <a:solidFill>
                  <a:srgbClr val="FFFF00"/>
                </a:solidFill>
                <a:latin typeface="Cordia New"/>
                <a:cs typeface="Cordia New"/>
              </a:rPr>
              <a:t>ี่</a:t>
            </a:r>
            <a:r>
              <a:rPr sz="2400" i="1" u="sng" spc="13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400" i="1" u="sng" spc="495" dirty="0">
                <a:solidFill>
                  <a:srgbClr val="FFFF00"/>
                </a:solidFill>
                <a:latin typeface="Cordia New"/>
                <a:cs typeface="Cordia New"/>
              </a:rPr>
              <a:t>2</a:t>
            </a:r>
            <a:r>
              <a:rPr sz="2400" i="1" spc="3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400" i="1" spc="13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ยน</a:t>
            </a:r>
            <a:r>
              <a:rPr sz="24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าดมวลของรถ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10" dirty="0">
                <a:solidFill>
                  <a:srgbClr val="FFFFFF"/>
                </a:solidFill>
                <a:latin typeface="Cordia New"/>
                <a:cs typeface="Cordia New"/>
              </a:rPr>
              <a:t>โ</a:t>
            </a:r>
            <a:r>
              <a:rPr sz="2400" i="1" spc="37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400" i="1" spc="33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400" i="1" spc="9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400" i="1" spc="295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400" i="1" spc="-84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  </a:t>
            </a:r>
            <a:r>
              <a:rPr sz="2400" i="1" spc="-6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-103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็	</a:t>
            </a:r>
            <a:r>
              <a:rPr sz="2400" i="1" spc="-2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ี 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วว</a:t>
            </a:r>
            <a:r>
              <a:rPr sz="2400" i="1" spc="-103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400" i="1" spc="-238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400" i="1" spc="14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-76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่	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การเค</a:t>
            </a:r>
            <a:r>
              <a:rPr sz="2400" i="1" spc="33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4029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ื่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354445" y="2470124"/>
            <a:ext cx="2615819" cy="16137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9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02840" algn="l"/>
              </a:tabLst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855976" y="2180844"/>
            <a:ext cx="5963412" cy="14439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26257" y="2169414"/>
            <a:ext cx="6022848" cy="15300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15792" y="2220848"/>
            <a:ext cx="5843905" cy="1323975"/>
          </a:xfrm>
          <a:custGeom>
            <a:avLst/>
            <a:gdLst/>
            <a:ahLst/>
            <a:cxnLst/>
            <a:rect l="l" t="t" r="r" b="b"/>
            <a:pathLst>
              <a:path w="5843905" h="1323975">
                <a:moveTo>
                  <a:pt x="0" y="1323467"/>
                </a:moveTo>
                <a:lnTo>
                  <a:pt x="5843778" y="1323467"/>
                </a:lnTo>
                <a:lnTo>
                  <a:pt x="5843778" y="0"/>
                </a:lnTo>
                <a:lnTo>
                  <a:pt x="0" y="0"/>
                </a:lnTo>
                <a:lnTo>
                  <a:pt x="0" y="132346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15792" y="2220848"/>
            <a:ext cx="5843905" cy="1323975"/>
          </a:xfrm>
          <a:custGeom>
            <a:avLst/>
            <a:gdLst/>
            <a:ahLst/>
            <a:cxnLst/>
            <a:rect l="l" t="t" r="r" b="b"/>
            <a:pathLst>
              <a:path w="5843905" h="1323975">
                <a:moveTo>
                  <a:pt x="0" y="1323467"/>
                </a:moveTo>
                <a:lnTo>
                  <a:pt x="5843778" y="1323467"/>
                </a:lnTo>
                <a:lnTo>
                  <a:pt x="5843778" y="0"/>
                </a:lnTo>
                <a:lnTo>
                  <a:pt x="0" y="0"/>
                </a:lnTo>
                <a:lnTo>
                  <a:pt x="0" y="1323467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1239" y="1214069"/>
            <a:ext cx="2316480" cy="3180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6951" y="1199781"/>
            <a:ext cx="2345055" cy="3209290"/>
          </a:xfrm>
          <a:custGeom>
            <a:avLst/>
            <a:gdLst/>
            <a:ahLst/>
            <a:cxnLst/>
            <a:rect l="l" t="t" r="r" b="b"/>
            <a:pathLst>
              <a:path w="2345055" h="3209290">
                <a:moveTo>
                  <a:pt x="0" y="3209163"/>
                </a:moveTo>
                <a:lnTo>
                  <a:pt x="2345055" y="3209163"/>
                </a:lnTo>
                <a:lnTo>
                  <a:pt x="2345055" y="0"/>
                </a:lnTo>
                <a:lnTo>
                  <a:pt x="0" y="0"/>
                </a:lnTo>
                <a:lnTo>
                  <a:pt x="0" y="3209163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850642" y="1220470"/>
            <a:ext cx="5818505" cy="2322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27660">
              <a:lnSpc>
                <a:spcPct val="100000"/>
              </a:lnSpc>
            </a:pP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ซ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3000" i="1" spc="135" baseline="-125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ซ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1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9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ภ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3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000" i="1" spc="15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29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8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ซ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ts val="2260"/>
              </a:lnSpc>
              <a:tabLst>
                <a:tab pos="1814830" algn="l"/>
              </a:tabLst>
            </a:pPr>
            <a:r>
              <a:rPr sz="2000" i="1" spc="385" dirty="0">
                <a:solidFill>
                  <a:srgbClr val="FFFF00"/>
                </a:solidFill>
                <a:latin typeface="Cordia New"/>
                <a:cs typeface="Cordia New"/>
              </a:rPr>
              <a:t>“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ฏ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14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000" i="1" spc="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29" dirty="0">
                <a:solidFill>
                  <a:srgbClr val="FFFF00"/>
                </a:solidFill>
                <a:latin typeface="Cordia New"/>
                <a:cs typeface="Cordia New"/>
              </a:rPr>
              <a:t>นท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54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-76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้	</a:t>
            </a:r>
            <a:r>
              <a:rPr sz="2000" i="1" spc="229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315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54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18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4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20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385" dirty="0">
                <a:solidFill>
                  <a:srgbClr val="FFFF00"/>
                </a:solidFill>
                <a:latin typeface="Cordia New"/>
                <a:cs typeface="Cordia New"/>
              </a:rPr>
              <a:t>”</a:t>
            </a:r>
            <a:endParaRPr sz="2000">
              <a:latin typeface="Cordia New"/>
              <a:cs typeface="Cordia New"/>
            </a:endParaRPr>
          </a:p>
          <a:p>
            <a:pPr marL="169545" marR="6350" algn="ctr">
              <a:lnSpc>
                <a:spcPct val="100000"/>
              </a:lnSpc>
              <a:spcBef>
                <a:spcPts val="935"/>
              </a:spcBef>
              <a:tabLst>
                <a:tab pos="897890" algn="l"/>
                <a:tab pos="1588135" algn="l"/>
                <a:tab pos="3093085" algn="l"/>
                <a:tab pos="3289300" algn="l"/>
                <a:tab pos="3568065" algn="l"/>
                <a:tab pos="3884929" algn="l"/>
                <a:tab pos="4147185" algn="l"/>
                <a:tab pos="5501640" algn="l"/>
              </a:tabLst>
            </a:pPr>
            <a:r>
              <a:rPr sz="2000" i="1" spc="14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2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2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210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000" i="1" spc="-37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ื	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330" dirty="0">
                <a:solidFill>
                  <a:srgbClr val="FFFF00"/>
                </a:solidFill>
                <a:latin typeface="Cordia New"/>
                <a:cs typeface="Cordia New"/>
              </a:rPr>
              <a:t>พ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ธ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์</a:t>
            </a:r>
            <a:r>
              <a:rPr sz="3000" i="1" spc="150" baseline="-125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ซ</a:t>
            </a:r>
            <a:r>
              <a:rPr sz="2000" i="1" spc="-66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ึ </a:t>
            </a:r>
            <a:r>
              <a:rPr sz="2000" i="1" spc="2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2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21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30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000" i="1" spc="140" dirty="0">
                <a:solidFill>
                  <a:srgbClr val="FFFF00"/>
                </a:solidFill>
                <a:latin typeface="Cordia New"/>
                <a:cs typeface="Cordia New"/>
              </a:rPr>
              <a:t>ไ</a:t>
            </a:r>
            <a:r>
              <a:rPr sz="2000" i="1" spc="22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3000" i="1" spc="-7" baseline="-1250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12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50" dirty="0">
                <a:solidFill>
                  <a:srgbClr val="FFFF00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็</a:t>
            </a:r>
            <a:r>
              <a:rPr sz="2000" i="1" spc="-204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ศ</a:t>
            </a:r>
            <a:r>
              <a:rPr sz="2000" i="1" spc="-869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ู	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2000" i="1" spc="-89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์	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1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3000" i="1" spc="37" baseline="-1250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ถ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ุ</a:t>
            </a:r>
            <a:r>
              <a:rPr sz="2000" i="1" spc="8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1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80" dirty="0">
                <a:solidFill>
                  <a:srgbClr val="FFFF00"/>
                </a:solidFill>
                <a:latin typeface="Cordia New"/>
                <a:cs typeface="Cordia New"/>
              </a:rPr>
              <a:t>ใ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ห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3000" i="1" spc="-7" baseline="-125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ถ</a:t>
            </a:r>
            <a:r>
              <a:rPr sz="2000" i="1" spc="-40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ุ</a:t>
            </a:r>
            <a:r>
              <a:rPr sz="2000" i="1" spc="9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นท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114" dirty="0">
                <a:solidFill>
                  <a:srgbClr val="FFFF00"/>
                </a:solidFill>
                <a:latin typeface="Cordia New"/>
                <a:cs typeface="Cordia New"/>
              </a:rPr>
              <a:t>ไ</a:t>
            </a:r>
            <a:r>
              <a:rPr sz="2000" i="1" spc="-1560" dirty="0">
                <a:solidFill>
                  <a:srgbClr val="FFFF00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ี	</a:t>
            </a:r>
            <a:r>
              <a:rPr sz="2000" i="1" spc="30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000" i="1" spc="-745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้ </a:t>
            </a:r>
            <a:r>
              <a:rPr sz="3000" i="1" spc="165" baseline="-125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ยค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12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-63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่  </a:t>
            </a:r>
            <a:r>
              <a:rPr sz="2000" i="1" spc="75" dirty="0">
                <a:solidFill>
                  <a:srgbClr val="FFFF00"/>
                </a:solidFill>
                <a:latin typeface="Cordia New"/>
                <a:cs typeface="Cordia New"/>
              </a:rPr>
              <a:t>ใ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นท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ศ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14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30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2000" i="1" spc="-1825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ี		</a:t>
            </a:r>
            <a:r>
              <a:rPr sz="2000" i="1" spc="29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280" dirty="0">
                <a:solidFill>
                  <a:srgbClr val="FFFF00"/>
                </a:solidFill>
                <a:latin typeface="Cordia New"/>
                <a:cs typeface="Cordia New"/>
              </a:rPr>
              <a:t>บ</a:t>
            </a:r>
            <a:r>
              <a:rPr sz="2000" i="1" spc="210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330" dirty="0">
                <a:solidFill>
                  <a:srgbClr val="FFFF00"/>
                </a:solidFill>
                <a:latin typeface="Cordia New"/>
                <a:cs typeface="Cordia New"/>
              </a:rPr>
              <a:t>พ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ธ</a:t>
            </a:r>
            <a:r>
              <a:rPr sz="3000" i="1" spc="-7" baseline="-12500" dirty="0">
                <a:solidFill>
                  <a:srgbClr val="FFFF00"/>
                </a:solidFill>
                <a:latin typeface="Cordia New"/>
                <a:cs typeface="Cordia New"/>
              </a:rPr>
              <a:t>์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-894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ี	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9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1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1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21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30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12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-63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่  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10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000" i="1" spc="305" dirty="0">
                <a:solidFill>
                  <a:srgbClr val="FFFF00"/>
                </a:solidFill>
                <a:latin typeface="Cordia New"/>
                <a:cs typeface="Cordia New"/>
              </a:rPr>
              <a:t>ป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430" dirty="0">
                <a:solidFill>
                  <a:srgbClr val="FFFF00"/>
                </a:solidFill>
                <a:latin typeface="Cordia New"/>
                <a:cs typeface="Cordia New"/>
              </a:rPr>
              <a:t>ผ</a:t>
            </a:r>
            <a:r>
              <a:rPr sz="2000" i="1" spc="-869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ั	</a:t>
            </a:r>
            <a:r>
              <a:rPr sz="2000" i="1" spc="32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9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280" dirty="0">
                <a:solidFill>
                  <a:srgbClr val="FFFF00"/>
                </a:solidFill>
                <a:latin typeface="Cordia New"/>
                <a:cs typeface="Cordia New"/>
              </a:rPr>
              <a:t>บ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21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30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10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18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330" dirty="0">
                <a:solidFill>
                  <a:srgbClr val="FFFF00"/>
                </a:solidFill>
                <a:latin typeface="Cordia New"/>
                <a:cs typeface="Cordia New"/>
              </a:rPr>
              <a:t>พ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ธ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์</a:t>
            </a:r>
            <a:r>
              <a:rPr sz="3000" i="1" spc="150" baseline="-125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12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-63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่  </a:t>
            </a:r>
            <a:r>
              <a:rPr sz="2000" i="1" spc="235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000" i="1" spc="210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000" i="1" spc="305" dirty="0">
                <a:solidFill>
                  <a:srgbClr val="FFFF00"/>
                </a:solidFill>
                <a:latin typeface="Cordia New"/>
                <a:cs typeface="Cordia New"/>
              </a:rPr>
              <a:t>ป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430" dirty="0">
                <a:solidFill>
                  <a:srgbClr val="FFFF00"/>
                </a:solidFill>
                <a:latin typeface="Cordia New"/>
                <a:cs typeface="Cordia New"/>
              </a:rPr>
              <a:t>ผ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430" dirty="0">
                <a:solidFill>
                  <a:srgbClr val="FFFF00"/>
                </a:solidFill>
                <a:latin typeface="Cordia New"/>
                <a:cs typeface="Cordia New"/>
              </a:rPr>
              <a:t>ผ</a:t>
            </a:r>
            <a:r>
              <a:rPr sz="2000" i="1" spc="-869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ั	</a:t>
            </a:r>
            <a:r>
              <a:rPr sz="2000" i="1" spc="29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280" dirty="0">
                <a:solidFill>
                  <a:srgbClr val="FFFF00"/>
                </a:solidFill>
                <a:latin typeface="Cordia New"/>
                <a:cs typeface="Cordia New"/>
              </a:rPr>
              <a:t>บ</a:t>
            </a:r>
            <a:r>
              <a:rPr sz="2000" i="1" spc="24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ถ</a:t>
            </a:r>
            <a:r>
              <a:rPr sz="2000" i="1" dirty="0">
                <a:solidFill>
                  <a:srgbClr val="FFFF00"/>
                </a:solidFill>
                <a:latin typeface="Cordia New"/>
                <a:cs typeface="Cordia New"/>
              </a:rPr>
              <a:t>ุ</a:t>
            </a:r>
            <a:endParaRPr sz="2000">
              <a:latin typeface="Cordia New"/>
              <a:cs typeface="Cordia Ne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9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02840" algn="l"/>
              </a:tabLst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11239" y="1214069"/>
            <a:ext cx="2316480" cy="3180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6951" y="1199781"/>
            <a:ext cx="2345055" cy="3209290"/>
          </a:xfrm>
          <a:custGeom>
            <a:avLst/>
            <a:gdLst/>
            <a:ahLst/>
            <a:cxnLst/>
            <a:rect l="l" t="t" r="r" b="b"/>
            <a:pathLst>
              <a:path w="2345055" h="3209290">
                <a:moveTo>
                  <a:pt x="0" y="3209163"/>
                </a:moveTo>
                <a:lnTo>
                  <a:pt x="2345055" y="3209163"/>
                </a:lnTo>
                <a:lnTo>
                  <a:pt x="2345055" y="0"/>
                </a:lnTo>
                <a:lnTo>
                  <a:pt x="0" y="0"/>
                </a:lnTo>
                <a:lnTo>
                  <a:pt x="0" y="3209163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34742" y="1074673"/>
            <a:ext cx="5487670" cy="139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ซ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3000" i="1" spc="135" baseline="-125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ซ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1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30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8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30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ภ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3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ts val="2330"/>
              </a:lnSpc>
            </a:pP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8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ซ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ts val="2330"/>
              </a:lnSpc>
              <a:tabLst>
                <a:tab pos="1811655" algn="l"/>
              </a:tabLst>
            </a:pPr>
            <a:r>
              <a:rPr sz="2000" i="1" spc="385" dirty="0">
                <a:solidFill>
                  <a:srgbClr val="FFFF00"/>
                </a:solidFill>
                <a:latin typeface="Cordia New"/>
                <a:cs typeface="Cordia New"/>
              </a:rPr>
              <a:t>“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ฏ</a:t>
            </a:r>
            <a:r>
              <a:rPr sz="20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000" i="1" spc="14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000" i="1" spc="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นท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-76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3000" i="1" baseline="-12500" dirty="0">
                <a:solidFill>
                  <a:srgbClr val="FFFF00"/>
                </a:solidFill>
                <a:latin typeface="Cordia New"/>
                <a:cs typeface="Cordia New"/>
              </a:rPr>
              <a:t>้	</a:t>
            </a:r>
            <a:r>
              <a:rPr sz="2000" i="1" spc="22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000" i="1" spc="315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25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000" i="1" spc="18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4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000" i="1" spc="27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000" i="1" spc="275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000" i="1" spc="2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000" i="1" spc="24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000" i="1" spc="385" dirty="0">
                <a:solidFill>
                  <a:srgbClr val="FFFF00"/>
                </a:solidFill>
                <a:latin typeface="Cordia New"/>
                <a:cs typeface="Cordia New"/>
              </a:rPr>
              <a:t>”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  <a:tabLst>
                <a:tab pos="469265" algn="l"/>
              </a:tabLst>
            </a:pPr>
            <a:r>
              <a:rPr sz="20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000" spc="75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00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000" i="1" spc="-20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0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[N]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91942" y="2386329"/>
            <a:ext cx="2341880" cy="334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300" dirty="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sz="200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000" i="1" spc="-20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นมวลข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อง</a:t>
            </a:r>
            <a:r>
              <a:rPr sz="2000" i="1" spc="26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ตถุ</a:t>
            </a:r>
            <a:r>
              <a:rPr sz="20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[kg]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34742" y="2691129"/>
            <a:ext cx="3397250" cy="696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457200">
              <a:lnSpc>
                <a:spcPct val="100000"/>
              </a:lnSpc>
              <a:tabLst>
                <a:tab pos="940435" algn="l"/>
              </a:tabLst>
            </a:pPr>
            <a:r>
              <a:rPr sz="20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00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000" i="1" spc="-20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3000" i="1" spc="-30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7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spc="-180" dirty="0">
                <a:solidFill>
                  <a:srgbClr val="FFFFFF"/>
                </a:solidFill>
                <a:latin typeface="Lucida Sans Unicode"/>
                <a:cs typeface="Lucida Sans Unicode"/>
              </a:rPr>
              <a:t>[m/</a:t>
            </a:r>
            <a:r>
              <a:rPr sz="2000" spc="-160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1950" spc="-89" baseline="25641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sz="20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] 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กก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-76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34742" y="3379978"/>
            <a:ext cx="1786255" cy="334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𝑎</a:t>
            </a:r>
            <a:r>
              <a:rPr sz="2000" spc="16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∝</a:t>
            </a:r>
            <a:r>
              <a:rPr sz="2000" spc="1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sz="2000" spc="19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และ</a:t>
            </a:r>
            <a:r>
              <a:rPr sz="20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𝑎</a:t>
            </a:r>
            <a:r>
              <a:rPr sz="2000" spc="16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∝</a:t>
            </a:r>
            <a:r>
              <a:rPr sz="200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6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175" spc="60" baseline="44061" dirty="0">
                <a:solidFill>
                  <a:srgbClr val="FFFFFF"/>
                </a:solidFill>
                <a:latin typeface="Cambria Math"/>
                <a:cs typeface="Cambria Math"/>
              </a:rPr>
              <a:t>1</a:t>
            </a:r>
            <a:endParaRPr sz="2175" baseline="44061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54753" y="3577082"/>
            <a:ext cx="198755" cy="238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50" spc="170" dirty="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67200" y="356107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022" y="0"/>
                </a:lnTo>
              </a:path>
            </a:pathLst>
          </a:custGeom>
          <a:ln w="18033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86884" y="4298696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022" y="0"/>
                </a:lnTo>
              </a:path>
            </a:pathLst>
          </a:custGeom>
          <a:ln w="18033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634742" y="4117594"/>
            <a:ext cx="3687445" cy="435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000" i="1" spc="4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3000" i="1" spc="135" baseline="-125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𝑎</a:t>
            </a:r>
            <a:r>
              <a:rPr sz="2000" spc="16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∝</a:t>
            </a:r>
            <a:r>
              <a:rPr sz="2000" spc="1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175" spc="254" baseline="-38314" dirty="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sz="2175" baseline="-383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175" spc="-97" baseline="-383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หรือ</a:t>
            </a:r>
            <a:r>
              <a:rPr sz="2000" i="1" spc="11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F</a:t>
            </a:r>
            <a:r>
              <a:rPr sz="2000" spc="1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∝</a:t>
            </a:r>
            <a:r>
              <a:rPr sz="2000" spc="1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mbria Math"/>
                <a:cs typeface="Cambria Math"/>
              </a:rPr>
              <a:t>𝑚𝑎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01361" y="4038853"/>
            <a:ext cx="141605" cy="238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50" spc="40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16979" y="2478785"/>
            <a:ext cx="110489" cy="23141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72225" y="2499741"/>
            <a:ext cx="0" cy="2232660"/>
          </a:xfrm>
          <a:custGeom>
            <a:avLst/>
            <a:gdLst/>
            <a:ahLst/>
            <a:cxnLst/>
            <a:rect l="l" t="t" r="r" b="b"/>
            <a:pathLst>
              <a:path h="2232660">
                <a:moveTo>
                  <a:pt x="0" y="2232253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54190" y="3645408"/>
            <a:ext cx="1685544" cy="6271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486144" y="3089148"/>
            <a:ext cx="2342388" cy="20238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14768" y="3685743"/>
            <a:ext cx="1565275" cy="506730"/>
          </a:xfrm>
          <a:custGeom>
            <a:avLst/>
            <a:gdLst/>
            <a:ahLst/>
            <a:cxnLst/>
            <a:rect l="l" t="t" r="r" b="b"/>
            <a:pathLst>
              <a:path w="1565275" h="506729">
                <a:moveTo>
                  <a:pt x="0" y="506425"/>
                </a:moveTo>
                <a:lnTo>
                  <a:pt x="1565148" y="506425"/>
                </a:lnTo>
                <a:lnTo>
                  <a:pt x="1565148" y="0"/>
                </a:lnTo>
                <a:lnTo>
                  <a:pt x="0" y="0"/>
                </a:lnTo>
                <a:lnTo>
                  <a:pt x="0" y="506425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914768" y="3685743"/>
            <a:ext cx="1565275" cy="506730"/>
          </a:xfrm>
          <a:custGeom>
            <a:avLst/>
            <a:gdLst/>
            <a:ahLst/>
            <a:cxnLst/>
            <a:rect l="l" t="t" r="r" b="b"/>
            <a:pathLst>
              <a:path w="1565275" h="506729">
                <a:moveTo>
                  <a:pt x="0" y="506425"/>
                </a:moveTo>
                <a:lnTo>
                  <a:pt x="1565148" y="506425"/>
                </a:lnTo>
                <a:lnTo>
                  <a:pt x="1565148" y="0"/>
                </a:lnTo>
                <a:lnTo>
                  <a:pt x="0" y="0"/>
                </a:lnTo>
                <a:lnTo>
                  <a:pt x="0" y="506425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070090" y="3725164"/>
            <a:ext cx="1316355" cy="385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1754" baseline="23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600" spc="-195" baseline="23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sz="2400" spc="2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400" spc="13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40" dirty="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𝑎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1346" y="2497582"/>
            <a:ext cx="2576830" cy="1177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45440" algn="l"/>
              </a:tabLst>
            </a:pP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-77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000" i="1" spc="-20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endParaRPr sz="2000">
              <a:latin typeface="Cordia New"/>
              <a:cs typeface="Cordia New"/>
            </a:endParaRPr>
          </a:p>
          <a:p>
            <a:pPr marL="586740">
              <a:lnSpc>
                <a:spcPct val="100000"/>
              </a:lnSpc>
              <a:spcBef>
                <a:spcPts val="720"/>
              </a:spcBef>
            </a:pP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F</a:t>
            </a:r>
            <a:r>
              <a:rPr sz="2400" spc="13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400" spc="13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mbria Math"/>
                <a:cs typeface="Cambria Math"/>
              </a:rPr>
              <a:t>𝑚𝑎</a:t>
            </a:r>
            <a:endParaRPr sz="2400">
              <a:latin typeface="Cambria Math"/>
              <a:cs typeface="Cambria Math"/>
            </a:endParaRPr>
          </a:p>
          <a:p>
            <a:pPr marL="22860">
              <a:lnSpc>
                <a:spcPct val="100000"/>
              </a:lnSpc>
              <a:spcBef>
                <a:spcPts val="185"/>
              </a:spcBef>
            </a:pP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endParaRPr sz="3000" baseline="-12500">
              <a:latin typeface="Cordia New"/>
              <a:cs typeface="Cordia Ne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495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318" y="681735"/>
            <a:ext cx="4159250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378075" algn="l"/>
              </a:tabLst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8" name="object 8"/>
          <p:cNvSpPr/>
          <p:nvPr/>
        </p:nvSpPr>
        <p:spPr>
          <a:xfrm>
            <a:off x="211239" y="1214069"/>
            <a:ext cx="2316480" cy="3180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6951" y="1199781"/>
            <a:ext cx="2345055" cy="3209290"/>
          </a:xfrm>
          <a:custGeom>
            <a:avLst/>
            <a:gdLst/>
            <a:ahLst/>
            <a:cxnLst/>
            <a:rect l="l" t="t" r="r" b="b"/>
            <a:pathLst>
              <a:path w="2345055" h="3209290">
                <a:moveTo>
                  <a:pt x="0" y="3209163"/>
                </a:moveTo>
                <a:lnTo>
                  <a:pt x="2345055" y="3209163"/>
                </a:lnTo>
                <a:lnTo>
                  <a:pt x="2345055" y="0"/>
                </a:lnTo>
                <a:lnTo>
                  <a:pt x="0" y="0"/>
                </a:lnTo>
                <a:lnTo>
                  <a:pt x="0" y="3209163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06548" y="1171702"/>
            <a:ext cx="2046605" cy="391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61975" algn="l"/>
              </a:tabLst>
            </a:pP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-76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1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14315" y="1027175"/>
            <a:ext cx="1685543" cy="6271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46270" y="470915"/>
            <a:ext cx="2342388" cy="20238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74767" y="1067612"/>
            <a:ext cx="1565275" cy="506730"/>
          </a:xfrm>
          <a:custGeom>
            <a:avLst/>
            <a:gdLst/>
            <a:ahLst/>
            <a:cxnLst/>
            <a:rect l="l" t="t" r="r" b="b"/>
            <a:pathLst>
              <a:path w="1565275" h="506730">
                <a:moveTo>
                  <a:pt x="0" y="506425"/>
                </a:moveTo>
                <a:lnTo>
                  <a:pt x="1565148" y="506425"/>
                </a:lnTo>
                <a:lnTo>
                  <a:pt x="1565148" y="0"/>
                </a:lnTo>
                <a:lnTo>
                  <a:pt x="0" y="0"/>
                </a:lnTo>
                <a:lnTo>
                  <a:pt x="0" y="506425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74767" y="1067612"/>
            <a:ext cx="1565275" cy="506730"/>
          </a:xfrm>
          <a:custGeom>
            <a:avLst/>
            <a:gdLst/>
            <a:ahLst/>
            <a:cxnLst/>
            <a:rect l="l" t="t" r="r" b="b"/>
            <a:pathLst>
              <a:path w="1565275" h="506730">
                <a:moveTo>
                  <a:pt x="0" y="506425"/>
                </a:moveTo>
                <a:lnTo>
                  <a:pt x="1565148" y="506425"/>
                </a:lnTo>
                <a:lnTo>
                  <a:pt x="1565148" y="0"/>
                </a:lnTo>
                <a:lnTo>
                  <a:pt x="0" y="0"/>
                </a:lnTo>
                <a:lnTo>
                  <a:pt x="0" y="506425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029961" y="1106678"/>
            <a:ext cx="1316355" cy="385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1754" baseline="23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600" spc="-195" baseline="23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sz="2400" spc="2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400" spc="13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40" dirty="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𝑎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22372" y="1795017"/>
            <a:ext cx="5460365" cy="983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78130" algn="l"/>
              </a:tabLst>
            </a:pP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-76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ts val="2330"/>
              </a:lnSpc>
              <a:tabLst>
                <a:tab pos="469265" algn="l"/>
              </a:tabLst>
            </a:pPr>
            <a:r>
              <a:rPr sz="2000" spc="-155" dirty="0">
                <a:solidFill>
                  <a:srgbClr val="FFFFFF"/>
                </a:solidFill>
                <a:latin typeface="Lucida Sans Unicode"/>
                <a:cs typeface="Lucida Sans Unicode"/>
              </a:rPr>
              <a:t>1.	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60" dirty="0">
                <a:solidFill>
                  <a:srgbClr val="FFFFFF"/>
                </a:solidFill>
                <a:latin typeface="Cordia New"/>
                <a:cs typeface="Cordia New"/>
              </a:rPr>
              <a:t>ศข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3000" i="1" spc="-30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ศ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8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3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ts val="2330"/>
              </a:lnSpc>
              <a:tabLst>
                <a:tab pos="469265" algn="l"/>
                <a:tab pos="1713230" algn="l"/>
              </a:tabLst>
            </a:pPr>
            <a:r>
              <a:rPr sz="20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sz="20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-76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47898" y="2804363"/>
            <a:ext cx="6147562" cy="16775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03832" y="1530096"/>
            <a:ext cx="7013448" cy="12283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46682" y="1511046"/>
            <a:ext cx="7201661" cy="13395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3648" y="1570431"/>
            <a:ext cx="6893559" cy="1108075"/>
          </a:xfrm>
          <a:custGeom>
            <a:avLst/>
            <a:gdLst/>
            <a:ahLst/>
            <a:cxnLst/>
            <a:rect l="l" t="t" r="r" b="b"/>
            <a:pathLst>
              <a:path w="6893559" h="1108075">
                <a:moveTo>
                  <a:pt x="0" y="1107998"/>
                </a:moveTo>
                <a:lnTo>
                  <a:pt x="6893179" y="1107998"/>
                </a:lnTo>
                <a:lnTo>
                  <a:pt x="6893179" y="0"/>
                </a:lnTo>
                <a:lnTo>
                  <a:pt x="0" y="0"/>
                </a:lnTo>
                <a:lnTo>
                  <a:pt x="0" y="110799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63648" y="1570431"/>
            <a:ext cx="6893559" cy="1108075"/>
          </a:xfrm>
          <a:custGeom>
            <a:avLst/>
            <a:gdLst/>
            <a:ahLst/>
            <a:cxnLst/>
            <a:rect l="l" t="t" r="r" b="b"/>
            <a:pathLst>
              <a:path w="6893559" h="1108075">
                <a:moveTo>
                  <a:pt x="0" y="1107998"/>
                </a:moveTo>
                <a:lnTo>
                  <a:pt x="6893179" y="1107998"/>
                </a:lnTo>
                <a:lnTo>
                  <a:pt x="6893179" y="0"/>
                </a:lnTo>
                <a:lnTo>
                  <a:pt x="0" y="0"/>
                </a:lnTo>
                <a:lnTo>
                  <a:pt x="0" y="110799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3934" y="151638"/>
            <a:ext cx="8341359" cy="2532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02840" algn="l"/>
              </a:tabLst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340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375" dirty="0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400" i="1" spc="260" dirty="0">
                <a:solidFill>
                  <a:srgbClr val="FFFFFF"/>
                </a:solidFill>
                <a:latin typeface="Cordia New"/>
                <a:cs typeface="Cordia New"/>
              </a:rPr>
              <a:t>าห</a:t>
            </a:r>
            <a:r>
              <a:rPr sz="24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7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Weight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1621155">
              <a:lnSpc>
                <a:spcPct val="100000"/>
              </a:lnSpc>
              <a:spcBef>
                <a:spcPts val="994"/>
              </a:spcBef>
              <a:tabLst>
                <a:tab pos="1918970" algn="l"/>
                <a:tab pos="3081020" algn="l"/>
                <a:tab pos="6204585" algn="l"/>
              </a:tabLst>
            </a:pP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4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919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วด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9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ยค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35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spc="-1882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-368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	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6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 </a:t>
            </a:r>
            <a:r>
              <a:rPr sz="3300" i="1" spc="-15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endParaRPr sz="2200">
              <a:latin typeface="Cordia New"/>
              <a:cs typeface="Cordia New"/>
            </a:endParaRPr>
          </a:p>
          <a:p>
            <a:pPr marL="1621155" marR="6350">
              <a:lnSpc>
                <a:spcPct val="100000"/>
              </a:lnSpc>
              <a:tabLst>
                <a:tab pos="2642870" algn="l"/>
                <a:tab pos="2702560" algn="l"/>
                <a:tab pos="2956560" algn="l"/>
                <a:tab pos="3697604" algn="l"/>
                <a:tab pos="4102735" algn="l"/>
                <a:tab pos="4906645" algn="l"/>
                <a:tab pos="5552440" algn="l"/>
                <a:tab pos="6553834" algn="l"/>
                <a:tab pos="6690995" algn="l"/>
                <a:tab pos="7581265" algn="l"/>
                <a:tab pos="8110855" algn="l"/>
              </a:tabLst>
            </a:pP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กก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-83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91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9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-209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 </a:t>
            </a:r>
            <a:r>
              <a:rPr sz="3300" i="1" spc="-60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-175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	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78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  </a:t>
            </a:r>
            <a:r>
              <a:rPr sz="2200" i="1" spc="-4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 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-3404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ั้		</a:t>
            </a: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งด</a:t>
            </a:r>
            <a:r>
              <a:rPr sz="2200" i="1" spc="30" dirty="0">
                <a:solidFill>
                  <a:srgbClr val="FFFF00"/>
                </a:solidFill>
                <a:latin typeface="Cordia New"/>
                <a:cs typeface="Cordia New"/>
              </a:rPr>
              <a:t>ึ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34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200" i="1" spc="-925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ู	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190" dirty="0">
                <a:solidFill>
                  <a:srgbClr val="FFFF00"/>
                </a:solidFill>
                <a:latin typeface="Cordia New"/>
                <a:cs typeface="Cordia New"/>
              </a:rPr>
              <a:t>โ</a:t>
            </a:r>
            <a:r>
              <a:rPr sz="2200" i="1" spc="-165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ี	</a:t>
            </a:r>
            <a:r>
              <a:rPr sz="2200" i="1" spc="335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34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200" i="1" spc="27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78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  </a:t>
            </a:r>
            <a:r>
              <a:rPr sz="2200" i="1" spc="-4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i="1" spc="30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00"/>
                </a:solidFill>
                <a:latin typeface="Cordia New"/>
                <a:cs typeface="Cordia New"/>
              </a:rPr>
              <a:t>ถ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ุ</a:t>
            </a:r>
            <a:r>
              <a:rPr sz="2200" i="1" spc="7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2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9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	</a:t>
            </a:r>
            <a:r>
              <a:rPr sz="2200" b="1" spc="-345" dirty="0">
                <a:solidFill>
                  <a:srgbClr val="FFFF00"/>
                </a:solidFill>
                <a:latin typeface="Tahoma"/>
                <a:cs typeface="Tahoma"/>
              </a:rPr>
              <a:t>น</a:t>
            </a:r>
            <a:r>
              <a:rPr sz="2200" b="1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200" b="1" spc="50" dirty="0">
                <a:solidFill>
                  <a:srgbClr val="FFFF00"/>
                </a:solidFill>
                <a:latin typeface="Tahoma"/>
                <a:cs typeface="Tahoma"/>
              </a:rPr>
              <a:t>้</a:t>
            </a:r>
            <a:r>
              <a:rPr sz="2200" b="1" spc="-275" dirty="0">
                <a:solidFill>
                  <a:srgbClr val="FFFF00"/>
                </a:solidFill>
                <a:latin typeface="Tahoma"/>
                <a:cs typeface="Tahoma"/>
              </a:rPr>
              <a:t>าห</a:t>
            </a:r>
            <a:r>
              <a:rPr sz="2200" b="1" spc="-370" dirty="0">
                <a:solidFill>
                  <a:srgbClr val="FFFF00"/>
                </a:solidFill>
                <a:latin typeface="Tahoma"/>
                <a:cs typeface="Tahoma"/>
              </a:rPr>
              <a:t>น</a:t>
            </a:r>
            <a:r>
              <a:rPr sz="2200" b="1" spc="45" dirty="0">
                <a:solidFill>
                  <a:srgbClr val="FFFF00"/>
                </a:solidFill>
                <a:latin typeface="Tahoma"/>
                <a:cs typeface="Tahoma"/>
              </a:rPr>
              <a:t>ั</a:t>
            </a:r>
            <a:r>
              <a:rPr sz="2200" b="1" spc="-270" dirty="0">
                <a:solidFill>
                  <a:srgbClr val="FFFF00"/>
                </a:solidFill>
                <a:latin typeface="Tahoma"/>
                <a:cs typeface="Tahoma"/>
              </a:rPr>
              <a:t>ก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11" name="object 11"/>
          <p:cNvSpPr/>
          <p:nvPr/>
        </p:nvSpPr>
        <p:spPr>
          <a:xfrm>
            <a:off x="302679" y="1564462"/>
            <a:ext cx="1368170" cy="30681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79448" y="2782823"/>
            <a:ext cx="2833116" cy="5928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22297" y="2791205"/>
            <a:ext cx="2971800" cy="6979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39773" y="2823349"/>
            <a:ext cx="2712720" cy="472440"/>
          </a:xfrm>
          <a:custGeom>
            <a:avLst/>
            <a:gdLst/>
            <a:ahLst/>
            <a:cxnLst/>
            <a:rect l="l" t="t" r="r" b="b"/>
            <a:pathLst>
              <a:path w="2712720" h="472439">
                <a:moveTo>
                  <a:pt x="0" y="472046"/>
                </a:moveTo>
                <a:lnTo>
                  <a:pt x="2712466" y="472046"/>
                </a:lnTo>
                <a:lnTo>
                  <a:pt x="2712466" y="0"/>
                </a:lnTo>
                <a:lnTo>
                  <a:pt x="0" y="0"/>
                </a:lnTo>
                <a:lnTo>
                  <a:pt x="0" y="47204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39773" y="2823349"/>
            <a:ext cx="2712720" cy="472440"/>
          </a:xfrm>
          <a:custGeom>
            <a:avLst/>
            <a:gdLst/>
            <a:ahLst/>
            <a:cxnLst/>
            <a:rect l="l" t="t" r="r" b="b"/>
            <a:pathLst>
              <a:path w="2712720" h="472439">
                <a:moveTo>
                  <a:pt x="0" y="472046"/>
                </a:moveTo>
                <a:lnTo>
                  <a:pt x="2712466" y="472046"/>
                </a:lnTo>
                <a:lnTo>
                  <a:pt x="2712466" y="0"/>
                </a:lnTo>
                <a:lnTo>
                  <a:pt x="0" y="0"/>
                </a:lnTo>
                <a:lnTo>
                  <a:pt x="0" y="47204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818639" y="2863595"/>
            <a:ext cx="2519045" cy="430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420" dirty="0">
                <a:solidFill>
                  <a:srgbClr val="FFFFFF"/>
                </a:solidFill>
                <a:latin typeface="Cordia New"/>
                <a:cs typeface="Cordia New"/>
              </a:rPr>
              <a:t>ญ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ษ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3300" i="1" spc="254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dirty="0">
                <a:solidFill>
                  <a:srgbClr val="FFFF00"/>
                </a:solidFill>
                <a:latin typeface="Cambria Math"/>
                <a:cs typeface="Cambria Math"/>
              </a:rPr>
              <a:t>𝑊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085971" y="2869183"/>
            <a:ext cx="238125" cy="40005"/>
          </a:xfrm>
          <a:custGeom>
            <a:avLst/>
            <a:gdLst/>
            <a:ahLst/>
            <a:cxnLst/>
            <a:rect l="l" t="t" r="r" b="b"/>
            <a:pathLst>
              <a:path w="238125" h="40005">
                <a:moveTo>
                  <a:pt x="203453" y="0"/>
                </a:moveTo>
                <a:lnTo>
                  <a:pt x="196214" y="8255"/>
                </a:lnTo>
                <a:lnTo>
                  <a:pt x="218058" y="27178"/>
                </a:lnTo>
                <a:lnTo>
                  <a:pt x="0" y="27178"/>
                </a:lnTo>
                <a:lnTo>
                  <a:pt x="0" y="40005"/>
                </a:lnTo>
                <a:lnTo>
                  <a:pt x="237743" y="40005"/>
                </a:lnTo>
                <a:lnTo>
                  <a:pt x="237743" y="29591"/>
                </a:lnTo>
                <a:lnTo>
                  <a:pt x="20345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828292" y="3429000"/>
            <a:ext cx="2665095" cy="935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34415" algn="l"/>
              </a:tabLst>
            </a:pP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กก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-83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200">
              <a:latin typeface="Cordia New"/>
              <a:cs typeface="Cordia New"/>
            </a:endParaRPr>
          </a:p>
          <a:p>
            <a:pPr marL="150495">
              <a:lnSpc>
                <a:spcPct val="100000"/>
              </a:lnSpc>
              <a:spcBef>
                <a:spcPts val="1689"/>
              </a:spcBef>
            </a:pPr>
            <a:r>
              <a:rPr sz="3600" spc="1754" baseline="23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600" spc="-195" baseline="23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sz="2400" spc="2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400" spc="13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40" dirty="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𝑎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876800" y="2801873"/>
            <a:ext cx="110489" cy="20269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32045" y="2823336"/>
            <a:ext cx="0" cy="1944370"/>
          </a:xfrm>
          <a:custGeom>
            <a:avLst/>
            <a:gdLst/>
            <a:ahLst/>
            <a:cxnLst/>
            <a:rect l="l" t="t" r="r" b="b"/>
            <a:pathLst>
              <a:path h="1944370">
                <a:moveTo>
                  <a:pt x="0" y="1944077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155184" y="2881122"/>
            <a:ext cx="548005" cy="430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endParaRPr sz="3300" baseline="-12626">
              <a:latin typeface="Cordia New"/>
              <a:cs typeface="Cordia New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240017" y="3248405"/>
            <a:ext cx="1520952" cy="62712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81928" y="3262884"/>
            <a:ext cx="1749552" cy="7421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00215" y="3288969"/>
            <a:ext cx="1401445" cy="506730"/>
          </a:xfrm>
          <a:custGeom>
            <a:avLst/>
            <a:gdLst/>
            <a:ahLst/>
            <a:cxnLst/>
            <a:rect l="l" t="t" r="r" b="b"/>
            <a:pathLst>
              <a:path w="1401445" h="506729">
                <a:moveTo>
                  <a:pt x="0" y="506425"/>
                </a:moveTo>
                <a:lnTo>
                  <a:pt x="1400937" y="506425"/>
                </a:lnTo>
                <a:lnTo>
                  <a:pt x="1400937" y="0"/>
                </a:lnTo>
                <a:lnTo>
                  <a:pt x="0" y="0"/>
                </a:lnTo>
                <a:lnTo>
                  <a:pt x="0" y="506425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00215" y="3288969"/>
            <a:ext cx="1401445" cy="506730"/>
          </a:xfrm>
          <a:custGeom>
            <a:avLst/>
            <a:gdLst/>
            <a:ahLst/>
            <a:cxnLst/>
            <a:rect l="l" t="t" r="r" b="b"/>
            <a:pathLst>
              <a:path w="1401445" h="506729">
                <a:moveTo>
                  <a:pt x="0" y="506425"/>
                </a:moveTo>
                <a:lnTo>
                  <a:pt x="1400937" y="506425"/>
                </a:lnTo>
                <a:lnTo>
                  <a:pt x="1400937" y="0"/>
                </a:lnTo>
                <a:lnTo>
                  <a:pt x="0" y="0"/>
                </a:lnTo>
                <a:lnTo>
                  <a:pt x="0" y="506425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56426" y="3334765"/>
            <a:ext cx="258445" cy="43815"/>
          </a:xfrm>
          <a:custGeom>
            <a:avLst/>
            <a:gdLst/>
            <a:ahLst/>
            <a:cxnLst/>
            <a:rect l="l" t="t" r="r" b="b"/>
            <a:pathLst>
              <a:path w="258445" h="43814">
                <a:moveTo>
                  <a:pt x="221106" y="0"/>
                </a:moveTo>
                <a:lnTo>
                  <a:pt x="213232" y="9016"/>
                </a:lnTo>
                <a:lnTo>
                  <a:pt x="237108" y="29717"/>
                </a:lnTo>
                <a:lnTo>
                  <a:pt x="0" y="29717"/>
                </a:lnTo>
                <a:lnTo>
                  <a:pt x="0" y="43687"/>
                </a:lnTo>
                <a:lnTo>
                  <a:pt x="258445" y="43687"/>
                </a:lnTo>
                <a:lnTo>
                  <a:pt x="258445" y="32384"/>
                </a:lnTo>
                <a:lnTo>
                  <a:pt x="2211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413753" y="3328416"/>
            <a:ext cx="1170305" cy="385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𝑊</a:t>
            </a:r>
            <a:r>
              <a:rPr sz="2400" spc="2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400" spc="13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40" dirty="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𝑔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31459" y="3974084"/>
            <a:ext cx="3308350" cy="655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2480"/>
              </a:lnSpc>
            </a:pPr>
            <a:r>
              <a:rPr sz="2200" spc="-210" dirty="0">
                <a:solidFill>
                  <a:srgbClr val="FFFFFF"/>
                </a:solidFill>
                <a:latin typeface="Lucida Sans Unicode"/>
                <a:cs typeface="Lucida Sans Unicode"/>
              </a:rPr>
              <a:t>g</a:t>
            </a:r>
            <a:r>
              <a:rPr sz="22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665" dirty="0">
                <a:solidFill>
                  <a:srgbClr val="FFFFFF"/>
                </a:solidFill>
                <a:latin typeface="Lucida Sans Unicode"/>
                <a:cs typeface="Lucida Sans Unicode"/>
              </a:rPr>
              <a:t>=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3300" i="1" spc="-3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งด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ู</a:t>
            </a: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 ของโลก</a:t>
            </a:r>
            <a:r>
              <a:rPr sz="2200" i="1" spc="9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7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200" i="1" spc="505" dirty="0">
                <a:solidFill>
                  <a:srgbClr val="FFFFFF"/>
                </a:solidFill>
                <a:latin typeface="Cordia New"/>
                <a:cs typeface="Cordia New"/>
              </a:rPr>
              <a:t>9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465" dirty="0">
                <a:solidFill>
                  <a:srgbClr val="FFFFFF"/>
                </a:solidFill>
                <a:latin typeface="Cordia New"/>
                <a:cs typeface="Cordia New"/>
              </a:rPr>
              <a:t>8</a:t>
            </a:r>
            <a:r>
              <a:rPr sz="2200" i="1" spc="11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spc="-260" dirty="0">
                <a:solidFill>
                  <a:srgbClr val="FFFFFF"/>
                </a:solidFill>
                <a:latin typeface="Lucida Sans Unicode"/>
                <a:cs typeface="Lucida Sans Unicode"/>
              </a:rPr>
              <a:t>m/</a:t>
            </a:r>
            <a:r>
              <a:rPr sz="2200" spc="-185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2175" spc="-135" baseline="24904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200">
              <a:latin typeface="Cordia New"/>
              <a:cs typeface="Cordia Ne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9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10460" algn="l"/>
              </a:tabLst>
            </a:pPr>
            <a:r>
              <a:rPr sz="2400" i="1" spc="560" dirty="0">
                <a:solidFill>
                  <a:srgbClr val="FFFFFF"/>
                </a:solidFill>
                <a:latin typeface="Cordia New"/>
                <a:cs typeface="Cordia New"/>
              </a:rPr>
              <a:t>4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1049096" y="1419605"/>
            <a:ext cx="2340355" cy="2362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49017" y="1419605"/>
            <a:ext cx="1340485" cy="361950"/>
          </a:xfrm>
          <a:custGeom>
            <a:avLst/>
            <a:gdLst/>
            <a:ahLst/>
            <a:cxnLst/>
            <a:rect l="l" t="t" r="r" b="b"/>
            <a:pathLst>
              <a:path w="1340485" h="361950">
                <a:moveTo>
                  <a:pt x="0" y="361441"/>
                </a:moveTo>
                <a:lnTo>
                  <a:pt x="1340484" y="361441"/>
                </a:lnTo>
                <a:lnTo>
                  <a:pt x="1340484" y="0"/>
                </a:lnTo>
                <a:lnTo>
                  <a:pt x="0" y="0"/>
                </a:lnTo>
                <a:lnTo>
                  <a:pt x="0" y="3614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52797" y="1954148"/>
            <a:ext cx="4478274" cy="12933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45159" y="3372866"/>
            <a:ext cx="7618730" cy="1007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87520">
              <a:lnSpc>
                <a:spcPct val="100000"/>
              </a:lnSpc>
            </a:pP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งเ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รื่อ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30" dirty="0">
                <a:solidFill>
                  <a:srgbClr val="FFFFFF"/>
                </a:solidFill>
                <a:latin typeface="Cordia New"/>
                <a:cs typeface="Cordia New"/>
              </a:rPr>
              <a:t>งสปร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1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endParaRPr sz="22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 </a:t>
            </a:r>
            <a:r>
              <a:rPr sz="3300" i="1" spc="-60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78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  </a:t>
            </a:r>
            <a:r>
              <a:rPr sz="2200" i="1" spc="-4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endParaRPr sz="2200">
              <a:latin typeface="Cordia New"/>
              <a:cs typeface="Cordia Ne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9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10460" algn="l"/>
              </a:tabLst>
            </a:pPr>
            <a:r>
              <a:rPr sz="2400" i="1" spc="560" dirty="0">
                <a:solidFill>
                  <a:srgbClr val="FFFFFF"/>
                </a:solidFill>
                <a:latin typeface="Cordia New"/>
                <a:cs typeface="Cordia New"/>
              </a:rPr>
              <a:t>4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3045714" y="1164336"/>
            <a:ext cx="5948934" cy="1228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8564" y="1145286"/>
            <a:ext cx="5921501" cy="13395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05530" y="1204163"/>
            <a:ext cx="5829300" cy="1108075"/>
          </a:xfrm>
          <a:custGeom>
            <a:avLst/>
            <a:gdLst/>
            <a:ahLst/>
            <a:cxnLst/>
            <a:rect l="l" t="t" r="r" b="b"/>
            <a:pathLst>
              <a:path w="5829300" h="1108075">
                <a:moveTo>
                  <a:pt x="0" y="1107998"/>
                </a:moveTo>
                <a:lnTo>
                  <a:pt x="5829046" y="1107998"/>
                </a:lnTo>
                <a:lnTo>
                  <a:pt x="5829046" y="0"/>
                </a:lnTo>
                <a:lnTo>
                  <a:pt x="0" y="0"/>
                </a:lnTo>
                <a:lnTo>
                  <a:pt x="0" y="110799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05530" y="1204163"/>
            <a:ext cx="5829300" cy="1108075"/>
          </a:xfrm>
          <a:custGeom>
            <a:avLst/>
            <a:gdLst/>
            <a:ahLst/>
            <a:cxnLst/>
            <a:rect l="l" t="t" r="r" b="b"/>
            <a:pathLst>
              <a:path w="5829300" h="1108075">
                <a:moveTo>
                  <a:pt x="0" y="1107998"/>
                </a:moveTo>
                <a:lnTo>
                  <a:pt x="5829046" y="1107998"/>
                </a:lnTo>
                <a:lnTo>
                  <a:pt x="5829046" y="0"/>
                </a:lnTo>
                <a:lnTo>
                  <a:pt x="0" y="0"/>
                </a:lnTo>
                <a:lnTo>
                  <a:pt x="0" y="110799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45714" y="2505455"/>
            <a:ext cx="5948934" cy="12283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88564" y="2486405"/>
            <a:ext cx="5966460" cy="13395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05530" y="2545664"/>
            <a:ext cx="5829300" cy="1108075"/>
          </a:xfrm>
          <a:custGeom>
            <a:avLst/>
            <a:gdLst/>
            <a:ahLst/>
            <a:cxnLst/>
            <a:rect l="l" t="t" r="r" b="b"/>
            <a:pathLst>
              <a:path w="5829300" h="1108075">
                <a:moveTo>
                  <a:pt x="0" y="1107998"/>
                </a:moveTo>
                <a:lnTo>
                  <a:pt x="5829046" y="1107998"/>
                </a:lnTo>
                <a:lnTo>
                  <a:pt x="5829046" y="0"/>
                </a:lnTo>
                <a:lnTo>
                  <a:pt x="0" y="0"/>
                </a:lnTo>
                <a:lnTo>
                  <a:pt x="0" y="110799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05530" y="2545664"/>
            <a:ext cx="5829300" cy="1108075"/>
          </a:xfrm>
          <a:custGeom>
            <a:avLst/>
            <a:gdLst/>
            <a:ahLst/>
            <a:cxnLst/>
            <a:rect l="l" t="t" r="r" b="b"/>
            <a:pathLst>
              <a:path w="5829300" h="1108075">
                <a:moveTo>
                  <a:pt x="0" y="1107998"/>
                </a:moveTo>
                <a:lnTo>
                  <a:pt x="5829046" y="1107998"/>
                </a:lnTo>
                <a:lnTo>
                  <a:pt x="5829046" y="0"/>
                </a:lnTo>
                <a:lnTo>
                  <a:pt x="0" y="0"/>
                </a:lnTo>
                <a:lnTo>
                  <a:pt x="0" y="110799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23616" y="3873246"/>
            <a:ext cx="5376672" cy="8900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66466" y="3854196"/>
            <a:ext cx="5554217" cy="10043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83560" y="3913771"/>
            <a:ext cx="5256530" cy="769620"/>
          </a:xfrm>
          <a:custGeom>
            <a:avLst/>
            <a:gdLst/>
            <a:ahLst/>
            <a:cxnLst/>
            <a:rect l="l" t="t" r="r" b="b"/>
            <a:pathLst>
              <a:path w="5256530" h="769620">
                <a:moveTo>
                  <a:pt x="0" y="769442"/>
                </a:moveTo>
                <a:lnTo>
                  <a:pt x="5256530" y="769442"/>
                </a:lnTo>
                <a:lnTo>
                  <a:pt x="5256530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83560" y="3913771"/>
            <a:ext cx="5256530" cy="769620"/>
          </a:xfrm>
          <a:custGeom>
            <a:avLst/>
            <a:gdLst/>
            <a:ahLst/>
            <a:cxnLst/>
            <a:rect l="l" t="t" r="r" b="b"/>
            <a:pathLst>
              <a:path w="5256530" h="769620">
                <a:moveTo>
                  <a:pt x="0" y="769442"/>
                </a:moveTo>
                <a:lnTo>
                  <a:pt x="5256530" y="769442"/>
                </a:lnTo>
                <a:lnTo>
                  <a:pt x="5256530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162554" y="1216914"/>
            <a:ext cx="5551805" cy="34753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" marR="6350">
              <a:lnSpc>
                <a:spcPct val="100000"/>
              </a:lnSpc>
            </a:pP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spc="4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9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ออ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โ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2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spc="305" dirty="0">
                <a:solidFill>
                  <a:srgbClr val="FFFF00"/>
                </a:solidFill>
                <a:latin typeface="Cordia New"/>
                <a:cs typeface="Cordia New"/>
              </a:rPr>
              <a:t>ศ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355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200" i="1" spc="-73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00"/>
                </a:solidFill>
                <a:latin typeface="Cordia New"/>
                <a:cs typeface="Cordia New"/>
              </a:rPr>
              <a:t>้ </a:t>
            </a:r>
            <a:r>
              <a:rPr sz="3300" i="1" spc="-150" baseline="-12626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200" i="1" spc="305" dirty="0">
                <a:solidFill>
                  <a:srgbClr val="FFFF00"/>
                </a:solidFill>
                <a:latin typeface="Cordia New"/>
                <a:cs typeface="Cordia New"/>
              </a:rPr>
              <a:t>บ</a:t>
            </a: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2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34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1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330" dirty="0">
                <a:solidFill>
                  <a:srgbClr val="FFFFFF"/>
                </a:solidFill>
                <a:latin typeface="Cordia New"/>
                <a:cs typeface="Cordia New"/>
              </a:rPr>
              <a:t>งสอ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-1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spc="33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200" i="1" spc="-91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ึ้ </a:t>
            </a:r>
            <a:r>
              <a:rPr sz="2200" i="1" spc="360" dirty="0">
                <a:solidFill>
                  <a:srgbClr val="FFFF00"/>
                </a:solidFill>
                <a:latin typeface="Cordia New"/>
                <a:cs typeface="Cordia New"/>
              </a:rPr>
              <a:t>พ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3300" i="1" spc="-37" baseline="-12626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200" i="1" spc="27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200" i="1" spc="15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350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endParaRPr sz="2200">
              <a:latin typeface="Cordia New"/>
              <a:cs typeface="Cordia New"/>
            </a:endParaRPr>
          </a:p>
          <a:p>
            <a:pPr>
              <a:lnSpc>
                <a:spcPts val="2600"/>
              </a:lnSpc>
              <a:spcBef>
                <a:spcPts val="44"/>
              </a:spcBef>
            </a:pPr>
            <a:endParaRPr sz="2600"/>
          </a:p>
          <a:p>
            <a:pPr marL="34290" marR="38100">
              <a:lnSpc>
                <a:spcPct val="100000"/>
              </a:lnSpc>
              <a:tabLst>
                <a:tab pos="384810" algn="l"/>
                <a:tab pos="1365885" algn="l"/>
                <a:tab pos="1794510" algn="l"/>
                <a:tab pos="2377440" algn="l"/>
                <a:tab pos="2602865" algn="l"/>
                <a:tab pos="2861310" algn="l"/>
                <a:tab pos="3801110" algn="l"/>
                <a:tab pos="3867785" algn="l"/>
              </a:tabLst>
            </a:pP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9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1914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18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spc="-1604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	</a:t>
            </a: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รง</a:t>
            </a:r>
            <a:r>
              <a:rPr sz="2200" i="1" spc="37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180" dirty="0">
                <a:solidFill>
                  <a:srgbClr val="FFFF00"/>
                </a:solidFill>
                <a:latin typeface="Cordia New"/>
                <a:cs typeface="Cordia New"/>
              </a:rPr>
              <a:t>ริย</a:t>
            </a:r>
            <a:r>
              <a:rPr sz="2200" i="1" spc="-287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ิ	</a:t>
            </a:r>
            <a:r>
              <a:rPr sz="2200" i="1" spc="170" dirty="0">
                <a:solidFill>
                  <a:srgbClr val="FFFF00"/>
                </a:solidFill>
                <a:latin typeface="Cordia New"/>
                <a:cs typeface="Cordia New"/>
              </a:rPr>
              <a:t>(</a:t>
            </a:r>
            <a:r>
              <a:rPr sz="2200" spc="-80" dirty="0">
                <a:solidFill>
                  <a:srgbClr val="FFFF00"/>
                </a:solidFill>
                <a:latin typeface="Lucida Sans Unicode"/>
                <a:cs typeface="Lucida Sans Unicode"/>
              </a:rPr>
              <a:t>Action</a:t>
            </a:r>
            <a:r>
              <a:rPr sz="2200" spc="-125" dirty="0">
                <a:solidFill>
                  <a:srgbClr val="FFFF00"/>
                </a:solidFill>
                <a:latin typeface="Lucida Sans Unicode"/>
                <a:cs typeface="Lucida Sans Unicode"/>
              </a:rPr>
              <a:t> </a:t>
            </a:r>
            <a:r>
              <a:rPr sz="2200" spc="-70" dirty="0">
                <a:solidFill>
                  <a:srgbClr val="FFFF00"/>
                </a:solidFill>
                <a:latin typeface="Lucida Sans Unicode"/>
                <a:cs typeface="Lucida Sans Unicode"/>
              </a:rPr>
              <a:t>forc</a:t>
            </a:r>
            <a:r>
              <a:rPr sz="2200" spc="-75" dirty="0">
                <a:solidFill>
                  <a:srgbClr val="FFFF00"/>
                </a:solidFill>
                <a:latin typeface="Lucida Sans Unicode"/>
                <a:cs typeface="Lucida Sans Unicode"/>
              </a:rPr>
              <a:t>e</a:t>
            </a:r>
            <a:r>
              <a:rPr sz="2200" i="1" spc="175" dirty="0">
                <a:solidFill>
                  <a:srgbClr val="FFFF00"/>
                </a:solidFill>
                <a:latin typeface="Cordia New"/>
                <a:cs typeface="Cordia New"/>
              </a:rPr>
              <a:t>)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9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-108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-36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โ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spc="-297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	</a:t>
            </a: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200" i="1" spc="285" dirty="0">
                <a:solidFill>
                  <a:srgbClr val="FFFF00"/>
                </a:solidFill>
                <a:latin typeface="Cordia New"/>
                <a:cs typeface="Cordia New"/>
              </a:rPr>
              <a:t>รงป</a:t>
            </a:r>
            <a:r>
              <a:rPr sz="2200" i="1" spc="350" dirty="0">
                <a:solidFill>
                  <a:srgbClr val="FFFF00"/>
                </a:solidFill>
                <a:latin typeface="Cordia New"/>
                <a:cs typeface="Cordia New"/>
              </a:rPr>
              <a:t>ฏ</a:t>
            </a:r>
            <a:r>
              <a:rPr sz="2200" i="1" spc="335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180" dirty="0">
                <a:solidFill>
                  <a:srgbClr val="FFFF00"/>
                </a:solidFill>
                <a:latin typeface="Cordia New"/>
                <a:cs typeface="Cordia New"/>
              </a:rPr>
              <a:t>ริย</a:t>
            </a:r>
            <a:r>
              <a:rPr sz="2200" i="1" spc="-287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-1250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ิ		</a:t>
            </a:r>
            <a:r>
              <a:rPr sz="2200" i="1" spc="170" dirty="0">
                <a:solidFill>
                  <a:srgbClr val="FFFF00"/>
                </a:solidFill>
                <a:latin typeface="Cordia New"/>
                <a:cs typeface="Cordia New"/>
              </a:rPr>
              <a:t>(</a:t>
            </a:r>
            <a:r>
              <a:rPr sz="2200" spc="-30" dirty="0">
                <a:solidFill>
                  <a:srgbClr val="FFFF00"/>
                </a:solidFill>
                <a:latin typeface="Lucida Sans Unicode"/>
                <a:cs typeface="Lucida Sans Unicode"/>
              </a:rPr>
              <a:t>Rea</a:t>
            </a:r>
            <a:r>
              <a:rPr sz="2200" spc="-35" dirty="0">
                <a:solidFill>
                  <a:srgbClr val="FFFF00"/>
                </a:solidFill>
                <a:latin typeface="Lucida Sans Unicode"/>
                <a:cs typeface="Lucida Sans Unicode"/>
              </a:rPr>
              <a:t>c</a:t>
            </a:r>
            <a:r>
              <a:rPr sz="2200" spc="-90" dirty="0">
                <a:solidFill>
                  <a:srgbClr val="FFFF00"/>
                </a:solidFill>
                <a:latin typeface="Lucida Sans Unicode"/>
                <a:cs typeface="Lucida Sans Unicode"/>
              </a:rPr>
              <a:t>tion</a:t>
            </a:r>
            <a:r>
              <a:rPr sz="2200" spc="-65" dirty="0">
                <a:solidFill>
                  <a:srgbClr val="FFFF00"/>
                </a:solidFill>
                <a:latin typeface="Lucida Sans Unicode"/>
                <a:cs typeface="Lucida Sans Unicode"/>
              </a:rPr>
              <a:t> </a:t>
            </a:r>
            <a:r>
              <a:rPr sz="2200" spc="-70" dirty="0">
                <a:solidFill>
                  <a:srgbClr val="FFFF00"/>
                </a:solidFill>
                <a:latin typeface="Lucida Sans Unicode"/>
                <a:cs typeface="Lucida Sans Unicode"/>
              </a:rPr>
              <a:t>forc</a:t>
            </a:r>
            <a:r>
              <a:rPr sz="2200" spc="-75" dirty="0">
                <a:solidFill>
                  <a:srgbClr val="FFFF00"/>
                </a:solidFill>
                <a:latin typeface="Lucida Sans Unicode"/>
                <a:cs typeface="Lucida Sans Unicode"/>
              </a:rPr>
              <a:t>e</a:t>
            </a:r>
            <a:r>
              <a:rPr sz="2200" i="1" spc="175" dirty="0">
                <a:solidFill>
                  <a:srgbClr val="FFFF00"/>
                </a:solidFill>
                <a:latin typeface="Cordia New"/>
                <a:cs typeface="Cordia New"/>
              </a:rPr>
              <a:t>)</a:t>
            </a:r>
            <a:endParaRPr sz="2200">
              <a:latin typeface="Cordia New"/>
              <a:cs typeface="Cordia New"/>
            </a:endParaRPr>
          </a:p>
          <a:p>
            <a:pPr>
              <a:lnSpc>
                <a:spcPts val="2800"/>
              </a:lnSpc>
              <a:spcBef>
                <a:spcPts val="54"/>
              </a:spcBef>
            </a:pPr>
            <a:endParaRPr sz="2800"/>
          </a:p>
          <a:p>
            <a:pPr marL="12700">
              <a:lnSpc>
                <a:spcPct val="100000"/>
              </a:lnSpc>
              <a:tabLst>
                <a:tab pos="1882775" algn="l"/>
              </a:tabLst>
            </a:pP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-71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 </a:t>
            </a:r>
            <a:r>
              <a:rPr sz="2200" i="1" spc="1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8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กว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endParaRPr sz="3300" baseline="-12626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tabLst>
                <a:tab pos="837565" algn="l"/>
                <a:tab pos="989330" algn="l"/>
                <a:tab pos="2122805" algn="l"/>
              </a:tabLst>
            </a:pP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3300" i="1" spc="-7" baseline="-12626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spc="-190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ู	</a:t>
            </a:r>
            <a:r>
              <a:rPr sz="2200" i="1" spc="-890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ิ	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spc="-185" dirty="0">
                <a:solidFill>
                  <a:srgbClr val="FFFF00"/>
                </a:solidFill>
                <a:latin typeface="Lucida Sans Unicode"/>
                <a:cs typeface="Lucida Sans Unicode"/>
              </a:rPr>
              <a:t>-</a:t>
            </a:r>
            <a:r>
              <a:rPr sz="2200" i="1" spc="300" dirty="0">
                <a:solidFill>
                  <a:srgbClr val="FFFF00"/>
                </a:solidFill>
                <a:latin typeface="Cordia New"/>
                <a:cs typeface="Cordia New"/>
              </a:rPr>
              <a:t>ป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ฏ</a:t>
            </a:r>
            <a:r>
              <a:rPr sz="2200" i="1" spc="33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spc="254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2200" i="1" spc="-290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-124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ิ	</a:t>
            </a:r>
            <a:r>
              <a:rPr sz="2200" i="1" spc="170" dirty="0">
                <a:solidFill>
                  <a:srgbClr val="FFFF00"/>
                </a:solidFill>
                <a:latin typeface="Cordia New"/>
                <a:cs typeface="Cordia New"/>
              </a:rPr>
              <a:t>(</a:t>
            </a:r>
            <a:r>
              <a:rPr sz="2200" spc="-55" dirty="0">
                <a:solidFill>
                  <a:srgbClr val="FFFF00"/>
                </a:solidFill>
                <a:latin typeface="Lucida Sans Unicode"/>
                <a:cs typeface="Lucida Sans Unicode"/>
              </a:rPr>
              <a:t>Acti</a:t>
            </a:r>
            <a:r>
              <a:rPr sz="2200" spc="-85" dirty="0">
                <a:solidFill>
                  <a:srgbClr val="FFFF00"/>
                </a:solidFill>
                <a:latin typeface="Lucida Sans Unicode"/>
                <a:cs typeface="Lucida Sans Unicode"/>
              </a:rPr>
              <a:t>o</a:t>
            </a:r>
            <a:r>
              <a:rPr sz="2200" spc="-185" dirty="0">
                <a:solidFill>
                  <a:srgbClr val="FFFF00"/>
                </a:solidFill>
                <a:latin typeface="Lucida Sans Unicode"/>
                <a:cs typeface="Lucida Sans Unicode"/>
              </a:rPr>
              <a:t>n-</a:t>
            </a:r>
            <a:r>
              <a:rPr sz="2200" spc="-30" dirty="0">
                <a:solidFill>
                  <a:srgbClr val="FFFF00"/>
                </a:solidFill>
                <a:latin typeface="Lucida Sans Unicode"/>
                <a:cs typeface="Lucida Sans Unicode"/>
              </a:rPr>
              <a:t>Rea</a:t>
            </a:r>
            <a:r>
              <a:rPr sz="2200" spc="-35" dirty="0">
                <a:solidFill>
                  <a:srgbClr val="FFFF00"/>
                </a:solidFill>
                <a:latin typeface="Lucida Sans Unicode"/>
                <a:cs typeface="Lucida Sans Unicode"/>
              </a:rPr>
              <a:t>c</a:t>
            </a:r>
            <a:r>
              <a:rPr sz="2200" spc="-50" dirty="0">
                <a:solidFill>
                  <a:srgbClr val="FFFF00"/>
                </a:solidFill>
                <a:latin typeface="Lucida Sans Unicode"/>
                <a:cs typeface="Lucida Sans Unicode"/>
              </a:rPr>
              <a:t>ti</a:t>
            </a:r>
            <a:r>
              <a:rPr sz="2200" spc="-95" dirty="0">
                <a:solidFill>
                  <a:srgbClr val="FFFF00"/>
                </a:solidFill>
                <a:latin typeface="Lucida Sans Unicode"/>
                <a:cs typeface="Lucida Sans Unicode"/>
              </a:rPr>
              <a:t>o</a:t>
            </a:r>
            <a:r>
              <a:rPr sz="2200" spc="-180" dirty="0">
                <a:solidFill>
                  <a:srgbClr val="FFFF00"/>
                </a:solidFill>
                <a:latin typeface="Lucida Sans Unicode"/>
                <a:cs typeface="Lucida Sans Unicode"/>
              </a:rPr>
              <a:t>n</a:t>
            </a:r>
            <a:r>
              <a:rPr sz="2200" spc="-120" dirty="0">
                <a:solidFill>
                  <a:srgbClr val="FFFF00"/>
                </a:solidFill>
                <a:latin typeface="Lucida Sans Unicode"/>
                <a:cs typeface="Lucida Sans Unicode"/>
              </a:rPr>
              <a:t> </a:t>
            </a:r>
            <a:r>
              <a:rPr sz="2200" spc="-70" dirty="0">
                <a:solidFill>
                  <a:srgbClr val="FFFF00"/>
                </a:solidFill>
                <a:latin typeface="Lucida Sans Unicode"/>
                <a:cs typeface="Lucida Sans Unicode"/>
              </a:rPr>
              <a:t>forc</a:t>
            </a:r>
            <a:r>
              <a:rPr sz="2200" spc="-75" dirty="0">
                <a:solidFill>
                  <a:srgbClr val="FFFF00"/>
                </a:solidFill>
                <a:latin typeface="Lucida Sans Unicode"/>
                <a:cs typeface="Lucida Sans Unicode"/>
              </a:rPr>
              <a:t>e</a:t>
            </a:r>
            <a:r>
              <a:rPr sz="2200" i="1" spc="175" dirty="0">
                <a:solidFill>
                  <a:srgbClr val="FFFF00"/>
                </a:solidFill>
                <a:latin typeface="Cordia New"/>
                <a:cs typeface="Cordia New"/>
              </a:rPr>
              <a:t>)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38658" y="1194053"/>
            <a:ext cx="2657475" cy="238582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9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  <a:tabLst>
                <a:tab pos="2410460" algn="l"/>
              </a:tabLst>
            </a:pPr>
            <a:r>
              <a:rPr sz="2400" i="1" spc="560" dirty="0">
                <a:solidFill>
                  <a:srgbClr val="FFFFFF"/>
                </a:solidFill>
                <a:latin typeface="Cordia New"/>
                <a:cs typeface="Cordia New"/>
              </a:rPr>
              <a:t>4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855976" y="1958339"/>
            <a:ext cx="5963412" cy="8900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31820" y="1939289"/>
            <a:ext cx="5487924" cy="1004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15792" y="1998522"/>
            <a:ext cx="5843905" cy="769620"/>
          </a:xfrm>
          <a:custGeom>
            <a:avLst/>
            <a:gdLst/>
            <a:ahLst/>
            <a:cxnLst/>
            <a:rect l="l" t="t" r="r" b="b"/>
            <a:pathLst>
              <a:path w="5843905" h="769619">
                <a:moveTo>
                  <a:pt x="0" y="769442"/>
                </a:moveTo>
                <a:lnTo>
                  <a:pt x="5843778" y="769442"/>
                </a:lnTo>
                <a:lnTo>
                  <a:pt x="5843778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15792" y="1998522"/>
            <a:ext cx="5843905" cy="769620"/>
          </a:xfrm>
          <a:custGeom>
            <a:avLst/>
            <a:gdLst/>
            <a:ahLst/>
            <a:cxnLst/>
            <a:rect l="l" t="t" r="r" b="b"/>
            <a:pathLst>
              <a:path w="5843905" h="769619">
                <a:moveTo>
                  <a:pt x="0" y="769442"/>
                </a:moveTo>
                <a:lnTo>
                  <a:pt x="5843778" y="769442"/>
                </a:lnTo>
                <a:lnTo>
                  <a:pt x="5843778" y="0"/>
                </a:lnTo>
                <a:lnTo>
                  <a:pt x="0" y="0"/>
                </a:lnTo>
                <a:lnTo>
                  <a:pt x="0" y="76944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1239" y="1214069"/>
            <a:ext cx="2316480" cy="3180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6951" y="1199781"/>
            <a:ext cx="2345055" cy="3209290"/>
          </a:xfrm>
          <a:custGeom>
            <a:avLst/>
            <a:gdLst/>
            <a:ahLst/>
            <a:cxnLst/>
            <a:rect l="l" t="t" r="r" b="b"/>
            <a:pathLst>
              <a:path w="2345055" h="3209290">
                <a:moveTo>
                  <a:pt x="0" y="3209163"/>
                </a:moveTo>
                <a:lnTo>
                  <a:pt x="2345055" y="3209163"/>
                </a:lnTo>
                <a:lnTo>
                  <a:pt x="2345055" y="0"/>
                </a:lnTo>
                <a:lnTo>
                  <a:pt x="0" y="0"/>
                </a:lnTo>
                <a:lnTo>
                  <a:pt x="0" y="3209163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706623" y="1245361"/>
            <a:ext cx="5835015" cy="320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6210" marR="1950085">
              <a:lnSpc>
                <a:spcPts val="2480"/>
              </a:lnSpc>
              <a:tabLst>
                <a:tab pos="2138680" algn="l"/>
              </a:tabLst>
            </a:pP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ซ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อร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3300" i="1" spc="127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ซค</a:t>
            </a:r>
            <a:r>
              <a:rPr sz="2200" i="1" spc="21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11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14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425" dirty="0">
                <a:solidFill>
                  <a:srgbClr val="FFFF00"/>
                </a:solidFill>
                <a:latin typeface="Cordia New"/>
                <a:cs typeface="Cordia New"/>
              </a:rPr>
              <a:t>“</a:t>
            </a:r>
            <a:r>
              <a:rPr sz="2200" i="1" spc="34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250" dirty="0">
                <a:solidFill>
                  <a:srgbClr val="FFFF00"/>
                </a:solidFill>
                <a:latin typeface="Cordia New"/>
                <a:cs typeface="Cordia New"/>
              </a:rPr>
              <a:t>ฏ</a:t>
            </a:r>
            <a:r>
              <a:rPr sz="2200" i="1" spc="34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15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29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200" i="1" spc="270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200" i="1" spc="2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200" i="1" spc="-83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3300" i="1" baseline="-12626" dirty="0">
                <a:solidFill>
                  <a:srgbClr val="FFFF00"/>
                </a:solidFill>
                <a:latin typeface="Cordia New"/>
                <a:cs typeface="Cordia New"/>
              </a:rPr>
              <a:t>้	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2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355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29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21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200" i="1" spc="40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spc="295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200" i="1" spc="30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200" i="1" spc="425" dirty="0">
                <a:solidFill>
                  <a:srgbClr val="FFFF00"/>
                </a:solidFill>
                <a:latin typeface="Cordia New"/>
                <a:cs typeface="Cordia New"/>
              </a:rPr>
              <a:t>”</a:t>
            </a:r>
            <a:endParaRPr sz="2200">
              <a:latin typeface="Cordia New"/>
              <a:cs typeface="Cordia New"/>
            </a:endParaRPr>
          </a:p>
          <a:p>
            <a:pPr marL="1702435" marR="200025" indent="-1068705">
              <a:lnSpc>
                <a:spcPct val="100000"/>
              </a:lnSpc>
              <a:spcBef>
                <a:spcPts val="1065"/>
              </a:spcBef>
              <a:tabLst>
                <a:tab pos="946785" algn="l"/>
                <a:tab pos="1885314" algn="l"/>
                <a:tab pos="3009265" algn="l"/>
                <a:tab pos="3740150" algn="l"/>
                <a:tab pos="4083685" algn="l"/>
                <a:tab pos="4251960" algn="l"/>
                <a:tab pos="4538345" algn="l"/>
              </a:tabLst>
            </a:pP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89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ุ	</a:t>
            </a: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295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2200" i="1" spc="-196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ิ		</a:t>
            </a:r>
            <a:r>
              <a:rPr sz="2200" i="1" spc="270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200" i="1" spc="30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200" i="1" spc="-175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ี	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335" dirty="0">
                <a:solidFill>
                  <a:srgbClr val="FFFF00"/>
                </a:solidFill>
                <a:latin typeface="Cordia New"/>
                <a:cs typeface="Cordia New"/>
              </a:rPr>
              <a:t>ป</a:t>
            </a:r>
            <a:r>
              <a:rPr sz="2200" i="1" spc="245" dirty="0">
                <a:solidFill>
                  <a:srgbClr val="FFFF00"/>
                </a:solidFill>
                <a:latin typeface="Cordia New"/>
                <a:cs typeface="Cordia New"/>
              </a:rPr>
              <a:t>ฏ</a:t>
            </a:r>
            <a:r>
              <a:rPr sz="2200" i="1" spc="335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-68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-1250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ิ	</a:t>
            </a:r>
            <a:r>
              <a:rPr sz="2200" i="1" spc="295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2200" i="1" spc="-196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ิ	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245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-2085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ี		</a:t>
            </a: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335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200" i="1" spc="13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27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78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00"/>
                </a:solidFill>
                <a:latin typeface="Cordia New"/>
                <a:cs typeface="Cordia New"/>
              </a:rPr>
              <a:t>่ </a:t>
            </a:r>
            <a:r>
              <a:rPr sz="3300" i="1" spc="-67" baseline="-12626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200" i="1" spc="14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200" i="1" spc="30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245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spc="305" dirty="0">
                <a:solidFill>
                  <a:srgbClr val="FFFF00"/>
                </a:solidFill>
                <a:latin typeface="Cordia New"/>
                <a:cs typeface="Cordia New"/>
              </a:rPr>
              <a:t>ศ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355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285" dirty="0">
                <a:solidFill>
                  <a:srgbClr val="FFFF00"/>
                </a:solidFill>
                <a:latin typeface="Cordia New"/>
                <a:cs typeface="Cordia New"/>
              </a:rPr>
              <a:t>ข</a:t>
            </a:r>
            <a:r>
              <a:rPr sz="2200" i="1" spc="-73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00"/>
                </a:solidFill>
                <a:latin typeface="Cordia New"/>
                <a:cs typeface="Cordia New"/>
              </a:rPr>
              <a:t>้ </a:t>
            </a:r>
            <a:r>
              <a:rPr sz="3300" i="1" spc="-135" baseline="-12626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335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27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200" i="1" spc="15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-2730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ั		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endParaRPr sz="22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spcBef>
                <a:spcPts val="1365"/>
              </a:spcBef>
              <a:tabLst>
                <a:tab pos="2015489" algn="l"/>
                <a:tab pos="2153285" algn="l"/>
              </a:tabLst>
            </a:pP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365" dirty="0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6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-172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ู	</a:t>
            </a:r>
            <a:r>
              <a:rPr sz="2000" i="1" spc="-8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spc="-170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180" dirty="0">
                <a:solidFill>
                  <a:srgbClr val="FFFFFF"/>
                </a:solidFill>
                <a:latin typeface="Cordia New"/>
                <a:cs typeface="Cordia New"/>
              </a:rPr>
              <a:t>ริยา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tabLst>
                <a:tab pos="469900" algn="l"/>
                <a:tab pos="1221105" algn="l"/>
                <a:tab pos="1358265" algn="l"/>
                <a:tab pos="2280920" algn="l"/>
              </a:tabLst>
            </a:pPr>
            <a:r>
              <a:rPr sz="2000" spc="-155" dirty="0">
                <a:solidFill>
                  <a:srgbClr val="FFFFFF"/>
                </a:solidFill>
                <a:latin typeface="Lucida Sans Unicode"/>
                <a:cs typeface="Lucida Sans Unicode"/>
              </a:rPr>
              <a:t>1.	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6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-172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ู	</a:t>
            </a:r>
            <a:r>
              <a:rPr sz="2000" i="1" spc="-8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000" i="1" spc="13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spc="-170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-8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30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29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3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29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80" dirty="0">
                <a:solidFill>
                  <a:srgbClr val="FFFFFF"/>
                </a:solidFill>
                <a:latin typeface="Cordia New"/>
                <a:cs typeface="Cordia New"/>
              </a:rPr>
              <a:t>ศ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29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-6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 </a:t>
            </a:r>
            <a:r>
              <a:rPr sz="3000" i="1" spc="-127" baseline="-125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tabLst>
                <a:tab pos="469900" algn="l"/>
                <a:tab pos="1221105" algn="l"/>
                <a:tab pos="1358265" algn="l"/>
                <a:tab pos="2280920" algn="l"/>
                <a:tab pos="4172585" algn="l"/>
                <a:tab pos="4848860" algn="l"/>
              </a:tabLst>
            </a:pPr>
            <a:r>
              <a:rPr sz="20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sz="20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6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-172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ู	</a:t>
            </a:r>
            <a:r>
              <a:rPr sz="2000" i="1" spc="-8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000" i="1" spc="13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spc="-170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-8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229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000" i="1" spc="-84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17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000" i="1" spc="30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80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000">
              <a:latin typeface="Cordia New"/>
              <a:cs typeface="Cordia New"/>
            </a:endParaRPr>
          </a:p>
          <a:p>
            <a:pPr marL="469900" marR="123825" indent="-457834">
              <a:lnSpc>
                <a:spcPts val="2270"/>
              </a:lnSpc>
              <a:spcBef>
                <a:spcPts val="185"/>
              </a:spcBef>
              <a:tabLst>
                <a:tab pos="469900" algn="l"/>
                <a:tab pos="866140" algn="l"/>
                <a:tab pos="1221105" algn="l"/>
                <a:tab pos="1358265" algn="l"/>
              </a:tabLst>
            </a:pPr>
            <a:r>
              <a:rPr sz="20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3</a:t>
            </a:r>
            <a:r>
              <a:rPr sz="20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6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-172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ู	</a:t>
            </a:r>
            <a:r>
              <a:rPr sz="2000" i="1" spc="-8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000" i="1" spc="13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spc="-170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180" dirty="0">
                <a:solidFill>
                  <a:srgbClr val="FFFFFF"/>
                </a:solidFill>
                <a:latin typeface="Cordia New"/>
                <a:cs typeface="Cordia New"/>
              </a:rPr>
              <a:t>ริยา</a:t>
            </a:r>
            <a:r>
              <a:rPr sz="2000" i="1" spc="11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185" dirty="0">
                <a:solidFill>
                  <a:srgbClr val="FFFFFF"/>
                </a:solidFill>
                <a:latin typeface="Cordia New"/>
                <a:cs typeface="Cordia New"/>
              </a:rPr>
              <a:t>จะเ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30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265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10" dirty="0">
                <a:solidFill>
                  <a:srgbClr val="FFFFFF"/>
                </a:solidFill>
                <a:latin typeface="Cordia New"/>
                <a:cs typeface="Cordia New"/>
              </a:rPr>
              <a:t>ตถุ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80" dirty="0">
                <a:solidFill>
                  <a:srgbClr val="FFFFFF"/>
                </a:solidFill>
                <a:latin typeface="Cordia New"/>
                <a:cs typeface="Cordia New"/>
              </a:rPr>
              <a:t>อง</a:t>
            </a:r>
            <a:r>
              <a:rPr sz="2000" i="1" spc="26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000" i="1" spc="4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4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มผั</a:t>
            </a:r>
            <a:r>
              <a:rPr sz="2000" i="1" spc="32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2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7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-79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ื	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000" i="1" spc="100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endParaRPr sz="3000" baseline="-12500">
              <a:latin typeface="Cordia New"/>
              <a:cs typeface="Cordia Ne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5145" y="1423797"/>
            <a:ext cx="3217545" cy="0"/>
          </a:xfrm>
          <a:custGeom>
            <a:avLst/>
            <a:gdLst/>
            <a:ahLst/>
            <a:cxnLst/>
            <a:rect l="l" t="t" r="r" b="b"/>
            <a:pathLst>
              <a:path w="3217545">
                <a:moveTo>
                  <a:pt x="0" y="0"/>
                </a:moveTo>
                <a:lnTo>
                  <a:pt x="3217100" y="0"/>
                </a:lnTo>
              </a:path>
            </a:pathLst>
          </a:custGeom>
          <a:ln w="8128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9514" y="2028799"/>
            <a:ext cx="4104513" cy="10277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14" y="3435845"/>
            <a:ext cx="4752467" cy="9445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3934" y="71628"/>
            <a:ext cx="8463915" cy="4455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" marR="2988945" indent="-24765">
              <a:lnSpc>
                <a:spcPct val="117500"/>
              </a:lnSpc>
              <a:tabLst>
                <a:tab pos="2120265" algn="l"/>
                <a:tab pos="2410460" algn="l"/>
              </a:tabLst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19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560" dirty="0">
                <a:solidFill>
                  <a:srgbClr val="FFFFFF"/>
                </a:solidFill>
                <a:latin typeface="Cordia New"/>
                <a:cs typeface="Cordia New"/>
              </a:rPr>
              <a:t>4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15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8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spc="-185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ริยา</a:t>
            </a:r>
            <a:endParaRPr sz="22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955"/>
              </a:spcBef>
              <a:tabLst>
                <a:tab pos="1191895" algn="l"/>
                <a:tab pos="2133600" algn="l"/>
                <a:tab pos="2585720" algn="l"/>
                <a:tab pos="3420745" algn="l"/>
              </a:tabLst>
            </a:pP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-8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ู	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-237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300" i="1" spc="-3450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75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-243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	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3300" i="1" spc="75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endParaRPr sz="2200">
              <a:latin typeface="Cordia New"/>
              <a:cs typeface="Cordia New"/>
            </a:endParaRPr>
          </a:p>
          <a:p>
            <a:pPr marL="4429760">
              <a:lnSpc>
                <a:spcPct val="100000"/>
              </a:lnSpc>
              <a:spcBef>
                <a:spcPts val="1485"/>
              </a:spcBef>
              <a:tabLst>
                <a:tab pos="5337810" algn="l"/>
                <a:tab pos="5501640" algn="l"/>
                <a:tab pos="6490335" algn="l"/>
              </a:tabLst>
            </a:pPr>
            <a:r>
              <a:rPr sz="2200" i="1" spc="145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200" i="1" spc="110" dirty="0">
                <a:solidFill>
                  <a:srgbClr val="FFFF00"/>
                </a:solidFill>
                <a:latin typeface="Cordia New"/>
                <a:cs typeface="Cordia New"/>
              </a:rPr>
              <a:t>ุ</a:t>
            </a:r>
            <a:r>
              <a:rPr sz="2200" i="1" spc="34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270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200" i="1" spc="-3310" dirty="0">
                <a:solidFill>
                  <a:srgbClr val="FFFF00"/>
                </a:solidFill>
                <a:latin typeface="Cordia New"/>
                <a:cs typeface="Cordia New"/>
              </a:rPr>
              <a:t>บ</a:t>
            </a:r>
            <a:r>
              <a:rPr sz="2200" i="1" spc="-1255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ี	ั	</a:t>
            </a:r>
            <a:r>
              <a:rPr sz="2200" i="1" spc="15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3300" i="1" spc="75" baseline="-12626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200" i="1" spc="13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285" dirty="0">
                <a:solidFill>
                  <a:srgbClr val="FFFF00"/>
                </a:solidFill>
                <a:latin typeface="Cordia New"/>
                <a:cs typeface="Cordia New"/>
              </a:rPr>
              <a:t>ช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-209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ื	</a:t>
            </a:r>
            <a:r>
              <a:rPr sz="22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: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90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sz="2400" spc="60" baseline="-15625" dirty="0">
                <a:solidFill>
                  <a:srgbClr val="FFFFFF"/>
                </a:solidFill>
                <a:latin typeface="Cambria Math"/>
                <a:cs typeface="Cambria Math"/>
              </a:rPr>
              <a:t>1</a:t>
            </a:r>
            <a:r>
              <a:rPr sz="2400" baseline="-156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-7" baseline="-156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200" spc="12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mbria Math"/>
                <a:cs typeface="Cambria Math"/>
              </a:rPr>
              <a:t>−</a:t>
            </a:r>
            <a:r>
              <a:rPr sz="2200" spc="-245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sz="2400" spc="60" baseline="-15625" dirty="0">
                <a:solidFill>
                  <a:srgbClr val="FFFFFF"/>
                </a:solidFill>
                <a:latin typeface="Cambria Math"/>
                <a:cs typeface="Cambria Math"/>
              </a:rPr>
              <a:t>2</a:t>
            </a:r>
            <a:endParaRPr sz="2400" baseline="-15625">
              <a:latin typeface="Cambria Math"/>
              <a:cs typeface="Cambria Math"/>
            </a:endParaRPr>
          </a:p>
          <a:p>
            <a:pPr marL="4429760">
              <a:lnSpc>
                <a:spcPct val="100000"/>
              </a:lnSpc>
              <a:spcBef>
                <a:spcPts val="1075"/>
              </a:spcBef>
              <a:tabLst>
                <a:tab pos="5280025" algn="l"/>
                <a:tab pos="6751955" algn="l"/>
              </a:tabLst>
            </a:pPr>
            <a:r>
              <a:rPr sz="2200" i="1" spc="145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200" i="1" spc="110" dirty="0">
                <a:solidFill>
                  <a:srgbClr val="FFFF00"/>
                </a:solidFill>
                <a:latin typeface="Cordia New"/>
                <a:cs typeface="Cordia New"/>
              </a:rPr>
              <a:t>ุ</a:t>
            </a:r>
            <a:r>
              <a:rPr sz="2200" i="1" spc="34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15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350" dirty="0">
                <a:solidFill>
                  <a:srgbClr val="FFFF00"/>
                </a:solidFill>
                <a:latin typeface="Cordia New"/>
                <a:cs typeface="Cordia New"/>
              </a:rPr>
              <a:t>ส</a:t>
            </a:r>
            <a:r>
              <a:rPr sz="2200" i="1" spc="-102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3300" i="1" spc="-2729" baseline="-12626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ี	</a:t>
            </a:r>
            <a:r>
              <a:rPr sz="2200" i="1" spc="12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270" dirty="0">
                <a:solidFill>
                  <a:srgbClr val="FFFF00"/>
                </a:solidFill>
                <a:latin typeface="Cordia New"/>
                <a:cs typeface="Cordia New"/>
              </a:rPr>
              <a:t>ช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33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475" dirty="0">
                <a:solidFill>
                  <a:srgbClr val="FFFF00"/>
                </a:solidFill>
                <a:latin typeface="Cordia New"/>
                <a:cs typeface="Cordia New"/>
              </a:rPr>
              <a:t>ผ</a:t>
            </a:r>
            <a:r>
              <a:rPr sz="2200" i="1" spc="33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200" i="1" spc="300" dirty="0">
                <a:solidFill>
                  <a:srgbClr val="FFFF00"/>
                </a:solidFill>
                <a:latin typeface="Cordia New"/>
                <a:cs typeface="Cordia New"/>
              </a:rPr>
              <a:t>บ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200" i="1" spc="-94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200" i="1" spc="-4820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ู	</a:t>
            </a:r>
            <a:r>
              <a:rPr sz="2200" i="1" spc="340" dirty="0">
                <a:solidFill>
                  <a:srgbClr val="FFFF00"/>
                </a:solidFill>
                <a:latin typeface="Cordia New"/>
                <a:cs typeface="Cordia New"/>
              </a:rPr>
              <a:t>ถ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ุ</a:t>
            </a:r>
            <a:r>
              <a:rPr sz="2200" i="1" spc="75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: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sz="2400" spc="60" baseline="-15625" dirty="0">
                <a:solidFill>
                  <a:srgbClr val="FFFFFF"/>
                </a:solidFill>
                <a:latin typeface="Cambria Math"/>
                <a:cs typeface="Cambria Math"/>
              </a:rPr>
              <a:t>3</a:t>
            </a:r>
            <a:r>
              <a:rPr sz="2400" baseline="-156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-22" baseline="-156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200" spc="1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mbria Math"/>
                <a:cs typeface="Cambria Math"/>
              </a:rPr>
              <a:t>−</a:t>
            </a:r>
            <a:r>
              <a:rPr sz="2200" spc="-340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sz="2400" spc="60" baseline="-15625" dirty="0">
                <a:solidFill>
                  <a:srgbClr val="FFFFFF"/>
                </a:solidFill>
                <a:latin typeface="Cambria Math"/>
                <a:cs typeface="Cambria Math"/>
              </a:rPr>
              <a:t>4</a:t>
            </a:r>
            <a:endParaRPr sz="2400" baseline="-15625">
              <a:latin typeface="Cambria Math"/>
              <a:cs typeface="Cambria Math"/>
            </a:endParaRPr>
          </a:p>
          <a:p>
            <a:pPr>
              <a:lnSpc>
                <a:spcPts val="1850"/>
              </a:lnSpc>
              <a:spcBef>
                <a:spcPts val="19"/>
              </a:spcBef>
            </a:pPr>
            <a:endParaRPr sz="1850"/>
          </a:p>
          <a:p>
            <a:pPr>
              <a:lnSpc>
                <a:spcPts val="2800"/>
              </a:lnSpc>
            </a:pPr>
            <a:endParaRPr sz="2800"/>
          </a:p>
          <a:p>
            <a:pPr marL="4894580" marR="6350">
              <a:lnSpc>
                <a:spcPct val="99100"/>
              </a:lnSpc>
              <a:tabLst>
                <a:tab pos="5245100" algn="l"/>
                <a:tab pos="5729605" algn="l"/>
                <a:tab pos="7005955" algn="l"/>
              </a:tabLst>
            </a:pPr>
            <a:r>
              <a:rPr sz="2200" spc="-240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sz="2400" spc="60" baseline="-15625" dirty="0">
                <a:solidFill>
                  <a:srgbClr val="FFFFFF"/>
                </a:solidFill>
                <a:latin typeface="Cambria Math"/>
                <a:cs typeface="Cambria Math"/>
              </a:rPr>
              <a:t>2</a:t>
            </a:r>
            <a:r>
              <a:rPr sz="2400" baseline="-156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-37" baseline="-156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และ</a:t>
            </a:r>
            <a:r>
              <a:rPr sz="22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sz="2400" spc="60" baseline="-15625" dirty="0">
                <a:solidFill>
                  <a:srgbClr val="FFFFFF"/>
                </a:solidFill>
                <a:latin typeface="Cambria Math"/>
                <a:cs typeface="Cambria Math"/>
              </a:rPr>
              <a:t>3</a:t>
            </a:r>
            <a:r>
              <a:rPr sz="2400" baseline="-156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-22" baseline="-156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3300" i="1" spc="75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-20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9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	</a:t>
            </a: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รง</a:t>
            </a:r>
            <a:r>
              <a:rPr sz="2200" i="1" spc="385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200" i="1" spc="27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14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270" dirty="0">
                <a:solidFill>
                  <a:srgbClr val="FFFF00"/>
                </a:solidFill>
                <a:latin typeface="Cordia New"/>
                <a:cs typeface="Cordia New"/>
              </a:rPr>
              <a:t>ช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200" i="1" spc="325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-4850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ึ	</a:t>
            </a:r>
            <a:r>
              <a:rPr sz="2200" i="1" spc="190" dirty="0">
                <a:solidFill>
                  <a:srgbClr val="F79546"/>
                </a:solidFill>
                <a:latin typeface="Cordia New"/>
                <a:cs typeface="Cordia New"/>
              </a:rPr>
              <a:t>โ</a:t>
            </a:r>
            <a:r>
              <a:rPr sz="2200" i="1" spc="340" dirty="0">
                <a:solidFill>
                  <a:srgbClr val="F79546"/>
                </a:solidFill>
                <a:latin typeface="Cordia New"/>
                <a:cs typeface="Cordia New"/>
              </a:rPr>
              <a:t>ด</a:t>
            </a:r>
            <a:r>
              <a:rPr sz="2200" i="1" spc="305" dirty="0">
                <a:solidFill>
                  <a:srgbClr val="F79546"/>
                </a:solidFill>
                <a:latin typeface="Cordia New"/>
                <a:cs typeface="Cordia New"/>
              </a:rPr>
              <a:t>ย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79546"/>
                </a:solidFill>
                <a:latin typeface="Cordia New"/>
                <a:cs typeface="Cordia New"/>
              </a:rPr>
              <a:t>ะ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305" dirty="0">
                <a:solidFill>
                  <a:srgbClr val="F79546"/>
                </a:solidFill>
                <a:latin typeface="Cordia New"/>
                <a:cs typeface="Cordia New"/>
              </a:rPr>
              <a:t>ศ</a:t>
            </a:r>
            <a:r>
              <a:rPr sz="2200" i="1" spc="360" dirty="0">
                <a:solidFill>
                  <a:srgbClr val="F79546"/>
                </a:solidFill>
                <a:latin typeface="Cordia New"/>
                <a:cs typeface="Cordia New"/>
              </a:rPr>
              <a:t>พ</a:t>
            </a:r>
            <a:r>
              <a:rPr sz="2200" i="1" spc="-70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-95" dirty="0">
                <a:solidFill>
                  <a:srgbClr val="F79546"/>
                </a:solidFill>
                <a:latin typeface="Cordia New"/>
                <a:cs typeface="Cordia New"/>
              </a:rPr>
              <a:t>ุ</a:t>
            </a:r>
            <a:r>
              <a:rPr sz="3300" i="1" spc="-3884" baseline="-12626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-1250" dirty="0">
                <a:solidFill>
                  <a:srgbClr val="F79546"/>
                </a:solidFill>
                <a:latin typeface="Cordia New"/>
                <a:cs typeface="Cordia New"/>
              </a:rPr>
              <a:t>ิ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ี 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ออกจาก</a:t>
            </a:r>
            <a:r>
              <a:rPr sz="2200" i="1" spc="254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215" dirty="0">
                <a:solidFill>
                  <a:srgbClr val="F79546"/>
                </a:solidFill>
                <a:latin typeface="Cordia New"/>
                <a:cs typeface="Cordia New"/>
              </a:rPr>
              <a:t>ตถุ</a:t>
            </a:r>
            <a:r>
              <a:rPr sz="2200" i="1" spc="325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350" dirty="0">
                <a:solidFill>
                  <a:srgbClr val="F79546"/>
                </a:solidFill>
                <a:latin typeface="Cordia New"/>
                <a:cs typeface="Cordia New"/>
              </a:rPr>
              <a:t>พ</a:t>
            </a:r>
            <a:r>
              <a:rPr sz="2200" i="1" spc="270" dirty="0">
                <a:solidFill>
                  <a:srgbClr val="F79546"/>
                </a:solidFill>
                <a:latin typeface="Cordia New"/>
                <a:cs typeface="Cordia New"/>
              </a:rPr>
              <a:t>จา</a:t>
            </a:r>
            <a:r>
              <a:rPr sz="2200" i="1" spc="2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400" dirty="0">
                <a:solidFill>
                  <a:srgbClr val="F79546"/>
                </a:solidFill>
                <a:latin typeface="Cordia New"/>
                <a:cs typeface="Cordia New"/>
              </a:rPr>
              <a:t>ณ</a:t>
            </a:r>
            <a:r>
              <a:rPr sz="2200" i="1" spc="240" dirty="0">
                <a:solidFill>
                  <a:srgbClr val="F79546"/>
                </a:solidFill>
                <a:latin typeface="Cordia New"/>
                <a:cs typeface="Cordia New"/>
              </a:rPr>
              <a:t>าเสม</a:t>
            </a:r>
            <a:r>
              <a:rPr sz="2200" i="1" spc="-9795" dirty="0">
                <a:solidFill>
                  <a:srgbClr val="F79546"/>
                </a:solidFill>
                <a:latin typeface="Cordia New"/>
                <a:cs typeface="Cordia New"/>
              </a:rPr>
              <a:t>อ</a:t>
            </a:r>
            <a:r>
              <a:rPr sz="2200" i="1" spc="-1350" dirty="0">
                <a:solidFill>
                  <a:srgbClr val="F79546"/>
                </a:solidFill>
                <a:latin typeface="Cordia New"/>
                <a:cs typeface="Cordia New"/>
              </a:rPr>
              <a:t>ิ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ี</a:t>
            </a:r>
            <a:r>
              <a:rPr sz="2200" i="1" spc="-376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ั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10" name="object 10"/>
          <p:cNvSpPr/>
          <p:nvPr/>
        </p:nvSpPr>
        <p:spPr>
          <a:xfrm>
            <a:off x="5037073" y="3435845"/>
            <a:ext cx="3897629" cy="1149350"/>
          </a:xfrm>
          <a:custGeom>
            <a:avLst/>
            <a:gdLst/>
            <a:ahLst/>
            <a:cxnLst/>
            <a:rect l="l" t="t" r="r" b="b"/>
            <a:pathLst>
              <a:path w="3897629" h="1149350">
                <a:moveTo>
                  <a:pt x="0" y="1149159"/>
                </a:moveTo>
                <a:lnTo>
                  <a:pt x="3897503" y="1149159"/>
                </a:lnTo>
                <a:lnTo>
                  <a:pt x="3897503" y="0"/>
                </a:lnTo>
                <a:lnTo>
                  <a:pt x="0" y="0"/>
                </a:lnTo>
                <a:lnTo>
                  <a:pt x="0" y="1149159"/>
                </a:lnTo>
                <a:close/>
              </a:path>
            </a:pathLst>
          </a:custGeom>
          <a:ln w="28575">
            <a:solidFill>
              <a:srgbClr val="F795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71628"/>
            <a:ext cx="5480685" cy="1932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" marR="6350" indent="-24765">
              <a:lnSpc>
                <a:spcPct val="117500"/>
              </a:lnSpc>
              <a:tabLst>
                <a:tab pos="2120265" algn="l"/>
                <a:tab pos="2410460" algn="l"/>
              </a:tabLst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19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560" dirty="0">
                <a:solidFill>
                  <a:srgbClr val="FFFFFF"/>
                </a:solidFill>
                <a:latin typeface="Cordia New"/>
                <a:cs typeface="Cordia New"/>
              </a:rPr>
              <a:t>4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15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8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spc="-185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ริยา</a:t>
            </a:r>
            <a:endParaRPr sz="22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955"/>
              </a:spcBef>
              <a:tabLst>
                <a:tab pos="1889125" algn="l"/>
              </a:tabLst>
            </a:pPr>
            <a:r>
              <a:rPr sz="2200" i="1" spc="450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ขว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ตถุมว</a:t>
            </a:r>
            <a:r>
              <a:rPr sz="2200" i="1" spc="-573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spc="-330" dirty="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sz="22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3300" i="1" spc="75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-209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75145" y="1423797"/>
            <a:ext cx="3217545" cy="0"/>
          </a:xfrm>
          <a:custGeom>
            <a:avLst/>
            <a:gdLst/>
            <a:ahLst/>
            <a:cxnLst/>
            <a:rect l="l" t="t" r="r" b="b"/>
            <a:pathLst>
              <a:path w="3217545">
                <a:moveTo>
                  <a:pt x="0" y="0"/>
                </a:moveTo>
                <a:lnTo>
                  <a:pt x="3217100" y="0"/>
                </a:lnTo>
              </a:path>
            </a:pathLst>
          </a:custGeom>
          <a:ln w="8128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8534" y="2011756"/>
            <a:ext cx="1843151" cy="2623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5145" y="1423797"/>
            <a:ext cx="3217545" cy="0"/>
          </a:xfrm>
          <a:custGeom>
            <a:avLst/>
            <a:gdLst/>
            <a:ahLst/>
            <a:cxnLst/>
            <a:rect l="l" t="t" r="r" b="b"/>
            <a:pathLst>
              <a:path w="3217545">
                <a:moveTo>
                  <a:pt x="0" y="0"/>
                </a:moveTo>
                <a:lnTo>
                  <a:pt x="3217100" y="0"/>
                </a:lnTo>
              </a:path>
            </a:pathLst>
          </a:custGeom>
          <a:ln w="8128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9603" y="2011807"/>
            <a:ext cx="2771775" cy="27146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19855" y="2011845"/>
            <a:ext cx="3600450" cy="810895"/>
          </a:xfrm>
          <a:custGeom>
            <a:avLst/>
            <a:gdLst/>
            <a:ahLst/>
            <a:cxnLst/>
            <a:rect l="l" t="t" r="r" b="b"/>
            <a:pathLst>
              <a:path w="3600450" h="810894">
                <a:moveTo>
                  <a:pt x="0" y="810602"/>
                </a:moveTo>
                <a:lnTo>
                  <a:pt x="3600450" y="810602"/>
                </a:lnTo>
                <a:lnTo>
                  <a:pt x="3600450" y="0"/>
                </a:lnTo>
                <a:lnTo>
                  <a:pt x="0" y="0"/>
                </a:lnTo>
                <a:lnTo>
                  <a:pt x="0" y="810602"/>
                </a:lnTo>
                <a:close/>
              </a:path>
            </a:pathLst>
          </a:custGeom>
          <a:ln w="28575">
            <a:solidFill>
              <a:srgbClr val="F795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3934" y="71628"/>
            <a:ext cx="6551295" cy="269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" marR="1076325" indent="-24765">
              <a:lnSpc>
                <a:spcPct val="117500"/>
              </a:lnSpc>
              <a:tabLst>
                <a:tab pos="2120265" algn="l"/>
                <a:tab pos="2410460" algn="l"/>
              </a:tabLst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19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560" dirty="0">
                <a:solidFill>
                  <a:srgbClr val="FFFFFF"/>
                </a:solidFill>
                <a:latin typeface="Cordia New"/>
                <a:cs typeface="Cordia New"/>
              </a:rPr>
              <a:t>4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15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8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spc="-185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ริยา</a:t>
            </a:r>
            <a:endParaRPr sz="22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955"/>
              </a:spcBef>
              <a:tabLst>
                <a:tab pos="1026794" algn="l"/>
                <a:tab pos="2179320" algn="l"/>
              </a:tabLst>
            </a:pPr>
            <a:r>
              <a:rPr sz="2200" i="1" spc="450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195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-387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300" i="1" spc="-261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endParaRPr sz="2200">
              <a:latin typeface="Cordia New"/>
              <a:cs typeface="Cordia New"/>
            </a:endParaRPr>
          </a:p>
          <a:p>
            <a:pPr marL="3277235" marR="6350">
              <a:lnSpc>
                <a:spcPts val="2590"/>
              </a:lnSpc>
              <a:spcBef>
                <a:spcPts val="1400"/>
              </a:spcBef>
            </a:pPr>
            <a:r>
              <a:rPr sz="2200" dirty="0">
                <a:solidFill>
                  <a:srgbClr val="FFFFFF"/>
                </a:solidFill>
                <a:latin typeface="Cambria Math"/>
                <a:cs typeface="Cambria Math"/>
              </a:rPr>
              <a:t>𝑁</a:t>
            </a:r>
            <a:r>
              <a:rPr sz="2200" spc="17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ทพ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ะท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ตถุ</a:t>
            </a:r>
            <a:r>
              <a:rPr sz="2200" i="1" spc="17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-41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38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-218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-57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-136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ี่ 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00" dirty="0">
                <a:solidFill>
                  <a:srgbClr val="FFFF00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200" i="1" spc="30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325" dirty="0">
                <a:solidFill>
                  <a:srgbClr val="FFFF00"/>
                </a:solidFill>
                <a:latin typeface="Cordia New"/>
                <a:cs typeface="Cordia New"/>
              </a:rPr>
              <a:t>ฉ</a:t>
            </a:r>
            <a:r>
              <a:rPr sz="2200" i="1" spc="250" dirty="0">
                <a:solidFill>
                  <a:srgbClr val="FFFF00"/>
                </a:solidFill>
                <a:latin typeface="Cordia New"/>
                <a:cs typeface="Cordia New"/>
              </a:rPr>
              <a:t>าก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3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นผิ</a:t>
            </a:r>
            <a:r>
              <a:rPr sz="2200" i="1" spc="-3429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-266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10" name="object 10"/>
          <p:cNvSpPr/>
          <p:nvPr/>
        </p:nvSpPr>
        <p:spPr>
          <a:xfrm>
            <a:off x="3554729" y="2076704"/>
            <a:ext cx="161925" cy="40005"/>
          </a:xfrm>
          <a:custGeom>
            <a:avLst/>
            <a:gdLst/>
            <a:ahLst/>
            <a:cxnLst/>
            <a:rect l="l" t="t" r="r" b="b"/>
            <a:pathLst>
              <a:path w="161925" h="40005">
                <a:moveTo>
                  <a:pt x="127381" y="0"/>
                </a:moveTo>
                <a:lnTo>
                  <a:pt x="120142" y="8127"/>
                </a:lnTo>
                <a:lnTo>
                  <a:pt x="141986" y="27177"/>
                </a:lnTo>
                <a:lnTo>
                  <a:pt x="0" y="27177"/>
                </a:lnTo>
                <a:lnTo>
                  <a:pt x="0" y="40004"/>
                </a:lnTo>
                <a:lnTo>
                  <a:pt x="161671" y="40004"/>
                </a:lnTo>
                <a:lnTo>
                  <a:pt x="161671" y="29590"/>
                </a:lnTo>
                <a:lnTo>
                  <a:pt x="1273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71628"/>
            <a:ext cx="5480685" cy="1932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" marR="6350" indent="-24765">
              <a:lnSpc>
                <a:spcPct val="117500"/>
              </a:lnSpc>
              <a:tabLst>
                <a:tab pos="2120265" algn="l"/>
                <a:tab pos="2410460" algn="l"/>
              </a:tabLst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19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560" dirty="0">
                <a:solidFill>
                  <a:srgbClr val="FFFFFF"/>
                </a:solidFill>
                <a:latin typeface="Cordia New"/>
                <a:cs typeface="Cordia New"/>
              </a:rPr>
              <a:t>4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265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400" i="1" spc="36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35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17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400" i="1" spc="29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8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18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15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8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spc="-185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ฏ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ริยา</a:t>
            </a:r>
            <a:endParaRPr sz="22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955"/>
              </a:spcBef>
              <a:tabLst>
                <a:tab pos="1683385" algn="l"/>
                <a:tab pos="2631440" algn="l"/>
              </a:tabLst>
            </a:pPr>
            <a:r>
              <a:rPr sz="2200" i="1" spc="505" dirty="0">
                <a:solidFill>
                  <a:srgbClr val="FFFFFF"/>
                </a:solidFill>
                <a:latin typeface="Cordia New"/>
                <a:cs typeface="Cordia New"/>
              </a:rPr>
              <a:t>4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1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กว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75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9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75145" y="1423797"/>
            <a:ext cx="3217545" cy="0"/>
          </a:xfrm>
          <a:custGeom>
            <a:avLst/>
            <a:gdLst/>
            <a:ahLst/>
            <a:cxnLst/>
            <a:rect l="l" t="t" r="r" b="b"/>
            <a:pathLst>
              <a:path w="3217545">
                <a:moveTo>
                  <a:pt x="0" y="0"/>
                </a:moveTo>
                <a:lnTo>
                  <a:pt x="3217100" y="0"/>
                </a:lnTo>
              </a:path>
            </a:pathLst>
          </a:custGeom>
          <a:ln w="8128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8668" y="2011845"/>
            <a:ext cx="4569333" cy="20391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495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>
                <a:latin typeface="Browallia New"/>
                <a:cs typeface="Browallia New"/>
              </a:rPr>
              <a:t>LINE</a:t>
            </a:r>
            <a:r>
              <a:rPr spc="5" dirty="0">
                <a:latin typeface="Browallia New"/>
                <a:cs typeface="Browallia New"/>
              </a:rPr>
              <a:t> </a:t>
            </a:r>
            <a:r>
              <a:rPr dirty="0">
                <a:latin typeface="Browallia New"/>
                <a:cs typeface="Browallia New"/>
              </a:rPr>
              <a:t>:</a:t>
            </a:r>
            <a:r>
              <a:rPr spc="5" dirty="0">
                <a:latin typeface="Browallia New"/>
                <a:cs typeface="Browallia New"/>
              </a:rPr>
              <a:t> @</a:t>
            </a:r>
            <a:r>
              <a:rPr spc="-5" dirty="0">
                <a:latin typeface="Browallia New"/>
                <a:cs typeface="Browallia New"/>
              </a:rPr>
              <a:t>tum</a:t>
            </a:r>
            <a:r>
              <a:rPr spc="-10" dirty="0">
                <a:latin typeface="Browallia New"/>
                <a:cs typeface="Browallia New"/>
              </a:rPr>
              <a:t>t</a:t>
            </a:r>
            <a:r>
              <a:rPr spc="-5" dirty="0">
                <a:latin typeface="Browallia New"/>
                <a:cs typeface="Browallia New"/>
              </a:rPr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67056" y="698754"/>
            <a:ext cx="4656582" cy="8008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0594" y="784098"/>
            <a:ext cx="4513326" cy="722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6975" y="739012"/>
            <a:ext cx="4537075" cy="680720"/>
          </a:xfrm>
          <a:custGeom>
            <a:avLst/>
            <a:gdLst/>
            <a:ahLst/>
            <a:cxnLst/>
            <a:rect l="l" t="t" r="r" b="b"/>
            <a:pathLst>
              <a:path w="4537075" h="680719">
                <a:moveTo>
                  <a:pt x="4423053" y="0"/>
                </a:moveTo>
                <a:lnTo>
                  <a:pt x="104150" y="375"/>
                </a:lnTo>
                <a:lnTo>
                  <a:pt x="63276" y="11667"/>
                </a:lnTo>
                <a:lnTo>
                  <a:pt x="30208" y="36360"/>
                </a:lnTo>
                <a:lnTo>
                  <a:pt x="8073" y="71319"/>
                </a:lnTo>
                <a:lnTo>
                  <a:pt x="0" y="113411"/>
                </a:lnTo>
                <a:lnTo>
                  <a:pt x="375" y="576471"/>
                </a:lnTo>
                <a:lnTo>
                  <a:pt x="11666" y="617323"/>
                </a:lnTo>
                <a:lnTo>
                  <a:pt x="36360" y="650383"/>
                </a:lnTo>
                <a:lnTo>
                  <a:pt x="71330" y="672518"/>
                </a:lnTo>
                <a:lnTo>
                  <a:pt x="113447" y="680592"/>
                </a:lnTo>
                <a:lnTo>
                  <a:pt x="4432314" y="680219"/>
                </a:lnTo>
                <a:lnTo>
                  <a:pt x="4473176" y="668934"/>
                </a:lnTo>
                <a:lnTo>
                  <a:pt x="4506245" y="644242"/>
                </a:lnTo>
                <a:lnTo>
                  <a:pt x="4528386" y="609279"/>
                </a:lnTo>
                <a:lnTo>
                  <a:pt x="4536464" y="567182"/>
                </a:lnTo>
                <a:lnTo>
                  <a:pt x="4536090" y="104149"/>
                </a:lnTo>
                <a:lnTo>
                  <a:pt x="4524805" y="63287"/>
                </a:lnTo>
                <a:lnTo>
                  <a:pt x="4500113" y="30218"/>
                </a:lnTo>
                <a:lnTo>
                  <a:pt x="4465150" y="8077"/>
                </a:lnTo>
                <a:lnTo>
                  <a:pt x="442305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6975" y="739012"/>
            <a:ext cx="4537075" cy="680720"/>
          </a:xfrm>
          <a:custGeom>
            <a:avLst/>
            <a:gdLst/>
            <a:ahLst/>
            <a:cxnLst/>
            <a:rect l="l" t="t" r="r" b="b"/>
            <a:pathLst>
              <a:path w="4537075" h="680719">
                <a:moveTo>
                  <a:pt x="0" y="113411"/>
                </a:moveTo>
                <a:lnTo>
                  <a:pt x="8073" y="71319"/>
                </a:lnTo>
                <a:lnTo>
                  <a:pt x="30208" y="36360"/>
                </a:lnTo>
                <a:lnTo>
                  <a:pt x="63276" y="11667"/>
                </a:lnTo>
                <a:lnTo>
                  <a:pt x="104150" y="375"/>
                </a:lnTo>
                <a:lnTo>
                  <a:pt x="4423053" y="0"/>
                </a:lnTo>
                <a:lnTo>
                  <a:pt x="4437684" y="936"/>
                </a:lnTo>
                <a:lnTo>
                  <a:pt x="4477752" y="14049"/>
                </a:lnTo>
                <a:lnTo>
                  <a:pt x="4509640" y="40182"/>
                </a:lnTo>
                <a:lnTo>
                  <a:pt x="4530211" y="76197"/>
                </a:lnTo>
                <a:lnTo>
                  <a:pt x="4536464" y="567182"/>
                </a:lnTo>
                <a:lnTo>
                  <a:pt x="4535527" y="581813"/>
                </a:lnTo>
                <a:lnTo>
                  <a:pt x="4522414" y="621881"/>
                </a:lnTo>
                <a:lnTo>
                  <a:pt x="4496281" y="653769"/>
                </a:lnTo>
                <a:lnTo>
                  <a:pt x="4460266" y="674340"/>
                </a:lnTo>
                <a:lnTo>
                  <a:pt x="113447" y="680592"/>
                </a:lnTo>
                <a:lnTo>
                  <a:pt x="98807" y="679657"/>
                </a:lnTo>
                <a:lnTo>
                  <a:pt x="58725" y="666547"/>
                </a:lnTo>
                <a:lnTo>
                  <a:pt x="26832" y="640422"/>
                </a:lnTo>
                <a:lnTo>
                  <a:pt x="6258" y="604417"/>
                </a:lnTo>
                <a:lnTo>
                  <a:pt x="0" y="113411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05708" y="1527428"/>
            <a:ext cx="195580" cy="43815"/>
          </a:xfrm>
          <a:custGeom>
            <a:avLst/>
            <a:gdLst/>
            <a:ahLst/>
            <a:cxnLst/>
            <a:rect l="l" t="t" r="r" b="b"/>
            <a:pathLst>
              <a:path w="195580" h="43815">
                <a:moveTo>
                  <a:pt x="157988" y="0"/>
                </a:moveTo>
                <a:lnTo>
                  <a:pt x="150114" y="8890"/>
                </a:lnTo>
                <a:lnTo>
                  <a:pt x="173863" y="29591"/>
                </a:lnTo>
                <a:lnTo>
                  <a:pt x="0" y="29591"/>
                </a:lnTo>
                <a:lnTo>
                  <a:pt x="0" y="43561"/>
                </a:lnTo>
                <a:lnTo>
                  <a:pt x="195326" y="43561"/>
                </a:lnTo>
                <a:lnTo>
                  <a:pt x="195326" y="32258"/>
                </a:lnTo>
                <a:lnTo>
                  <a:pt x="15798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0954" y="1853057"/>
            <a:ext cx="2390775" cy="0"/>
          </a:xfrm>
          <a:custGeom>
            <a:avLst/>
            <a:gdLst/>
            <a:ahLst/>
            <a:cxnLst/>
            <a:rect l="l" t="t" r="r" b="b"/>
            <a:pathLst>
              <a:path w="2390775">
                <a:moveTo>
                  <a:pt x="0" y="0"/>
                </a:moveTo>
                <a:lnTo>
                  <a:pt x="2390330" y="0"/>
                </a:lnTo>
              </a:path>
            </a:pathLst>
          </a:custGeom>
          <a:ln w="8128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66211" y="2652014"/>
            <a:ext cx="195580" cy="43815"/>
          </a:xfrm>
          <a:custGeom>
            <a:avLst/>
            <a:gdLst/>
            <a:ahLst/>
            <a:cxnLst/>
            <a:rect l="l" t="t" r="r" b="b"/>
            <a:pathLst>
              <a:path w="195580" h="43814">
                <a:moveTo>
                  <a:pt x="157861" y="0"/>
                </a:moveTo>
                <a:lnTo>
                  <a:pt x="149987" y="8890"/>
                </a:lnTo>
                <a:lnTo>
                  <a:pt x="173862" y="29591"/>
                </a:lnTo>
                <a:lnTo>
                  <a:pt x="0" y="29591"/>
                </a:lnTo>
                <a:lnTo>
                  <a:pt x="0" y="43561"/>
                </a:lnTo>
                <a:lnTo>
                  <a:pt x="195199" y="43561"/>
                </a:lnTo>
                <a:lnTo>
                  <a:pt x="195199" y="32258"/>
                </a:lnTo>
                <a:lnTo>
                  <a:pt x="15786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07459" y="2705354"/>
            <a:ext cx="188595" cy="43815"/>
          </a:xfrm>
          <a:custGeom>
            <a:avLst/>
            <a:gdLst/>
            <a:ahLst/>
            <a:cxnLst/>
            <a:rect l="l" t="t" r="r" b="b"/>
            <a:pathLst>
              <a:path w="188595" h="43814">
                <a:moveTo>
                  <a:pt x="151002" y="0"/>
                </a:moveTo>
                <a:lnTo>
                  <a:pt x="143128" y="8889"/>
                </a:lnTo>
                <a:lnTo>
                  <a:pt x="167004" y="29590"/>
                </a:lnTo>
                <a:lnTo>
                  <a:pt x="0" y="29590"/>
                </a:lnTo>
                <a:lnTo>
                  <a:pt x="0" y="43560"/>
                </a:lnTo>
                <a:lnTo>
                  <a:pt x="188340" y="43560"/>
                </a:lnTo>
                <a:lnTo>
                  <a:pt x="188340" y="32257"/>
                </a:lnTo>
                <a:lnTo>
                  <a:pt x="15100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8414" y="2977642"/>
            <a:ext cx="2403475" cy="0"/>
          </a:xfrm>
          <a:custGeom>
            <a:avLst/>
            <a:gdLst/>
            <a:ahLst/>
            <a:cxnLst/>
            <a:rect l="l" t="t" r="r" b="b"/>
            <a:pathLst>
              <a:path w="2403475">
                <a:moveTo>
                  <a:pt x="0" y="0"/>
                </a:moveTo>
                <a:lnTo>
                  <a:pt x="2403373" y="0"/>
                </a:lnTo>
              </a:path>
            </a:pathLst>
          </a:custGeom>
          <a:ln w="8127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3085" y="4129455"/>
            <a:ext cx="2403475" cy="0"/>
          </a:xfrm>
          <a:custGeom>
            <a:avLst/>
            <a:gdLst/>
            <a:ahLst/>
            <a:cxnLst/>
            <a:rect l="l" t="t" r="r" b="b"/>
            <a:pathLst>
              <a:path w="2403475">
                <a:moveTo>
                  <a:pt x="0" y="0"/>
                </a:moveTo>
                <a:lnTo>
                  <a:pt x="2403335" y="0"/>
                </a:lnTo>
              </a:path>
            </a:pathLst>
          </a:custGeom>
          <a:ln w="8128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90500" y="860044"/>
            <a:ext cx="7970520" cy="3787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995">
              <a:lnSpc>
                <a:spcPct val="100000"/>
              </a:lnSpc>
              <a:tabLst>
                <a:tab pos="3074035" algn="l"/>
              </a:tabLst>
            </a:pPr>
            <a:r>
              <a:rPr sz="2400" i="1" spc="42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23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ปกฏการเค</a:t>
            </a:r>
            <a:r>
              <a:rPr sz="2400" i="1" spc="27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400" i="1" spc="3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400" i="1" dirty="0">
                <a:solidFill>
                  <a:srgbClr val="FFFFFF"/>
                </a:solidFill>
                <a:latin typeface="Cordia New"/>
                <a:cs typeface="Cordia New"/>
              </a:rPr>
              <a:t>ี่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400" i="1" spc="12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-9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600" i="1" baseline="-1273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400" i="1" spc="31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400" i="1" spc="34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4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4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400" i="1" spc="31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400" i="1" spc="32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400" i="1" spc="3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400" i="1" spc="30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400">
              <a:latin typeface="Cordia New"/>
              <a:cs typeface="Cordia New"/>
            </a:endParaRPr>
          </a:p>
          <a:p>
            <a:pPr marL="80010">
              <a:lnSpc>
                <a:spcPts val="2865"/>
              </a:lnSpc>
              <a:spcBef>
                <a:spcPts val="2320"/>
              </a:spcBef>
              <a:tabLst>
                <a:tab pos="1785620" algn="l"/>
                <a:tab pos="1936114" algn="l"/>
              </a:tabLst>
            </a:pPr>
            <a:r>
              <a:rPr sz="2200" b="1" spc="-265" dirty="0">
                <a:solidFill>
                  <a:srgbClr val="FFFFFF"/>
                </a:solidFill>
                <a:latin typeface="Tahoma"/>
                <a:cs typeface="Tahoma"/>
              </a:rPr>
              <a:t>ก</a:t>
            </a:r>
            <a:r>
              <a:rPr sz="2200" b="1" spc="-310" dirty="0">
                <a:solidFill>
                  <a:srgbClr val="FFFFFF"/>
                </a:solidFill>
                <a:latin typeface="Tahoma"/>
                <a:cs typeface="Tahoma"/>
              </a:rPr>
              <a:t>ฏ</a:t>
            </a:r>
            <a:r>
              <a:rPr sz="2200" b="1" spc="-270" dirty="0">
                <a:solidFill>
                  <a:srgbClr val="FFFFFF"/>
                </a:solidFill>
                <a:latin typeface="Tahoma"/>
                <a:cs typeface="Tahoma"/>
              </a:rPr>
              <a:t>ก</a:t>
            </a:r>
            <a:r>
              <a:rPr sz="2200" b="1" spc="-235" dirty="0">
                <a:solidFill>
                  <a:srgbClr val="FFFFFF"/>
                </a:solidFill>
                <a:latin typeface="Tahoma"/>
                <a:cs typeface="Tahoma"/>
              </a:rPr>
              <a:t>า</a:t>
            </a:r>
            <a:r>
              <a:rPr sz="2200" b="1" spc="-185" dirty="0">
                <a:solidFill>
                  <a:srgbClr val="FFFFFF"/>
                </a:solidFill>
                <a:latin typeface="Tahoma"/>
                <a:cs typeface="Tahoma"/>
              </a:rPr>
              <a:t>ร</a:t>
            </a:r>
            <a:r>
              <a:rPr sz="2200" b="1" spc="-150" dirty="0">
                <a:solidFill>
                  <a:srgbClr val="FFFFFF"/>
                </a:solidFill>
                <a:latin typeface="Tahoma"/>
                <a:cs typeface="Tahoma"/>
              </a:rPr>
              <a:t>เ</a:t>
            </a:r>
            <a:r>
              <a:rPr sz="2200" b="1" spc="-290" dirty="0">
                <a:solidFill>
                  <a:srgbClr val="FFFFFF"/>
                </a:solidFill>
                <a:latin typeface="Tahoma"/>
                <a:cs typeface="Tahoma"/>
              </a:rPr>
              <a:t>ค</a:t>
            </a:r>
            <a:r>
              <a:rPr sz="2200" b="1" spc="-204" dirty="0">
                <a:solidFill>
                  <a:srgbClr val="FFFFFF"/>
                </a:solidFill>
                <a:latin typeface="Tahoma"/>
                <a:cs typeface="Tahoma"/>
              </a:rPr>
              <a:t>ล</a:t>
            </a:r>
            <a:r>
              <a:rPr sz="2200" b="1" spc="-220" dirty="0">
                <a:solidFill>
                  <a:srgbClr val="FFFFFF"/>
                </a:solidFill>
                <a:latin typeface="Tahoma"/>
                <a:cs typeface="Tahoma"/>
              </a:rPr>
              <a:t>อ</a:t>
            </a:r>
            <a:r>
              <a:rPr sz="2200" b="1" spc="-290" dirty="0">
                <a:solidFill>
                  <a:srgbClr val="FFFFFF"/>
                </a:solidFill>
                <a:latin typeface="Tahoma"/>
                <a:cs typeface="Tahoma"/>
              </a:rPr>
              <a:t>น</a:t>
            </a:r>
            <a:r>
              <a:rPr sz="2200" b="1" spc="-390" dirty="0">
                <a:solidFill>
                  <a:srgbClr val="FFFFFF"/>
                </a:solidFill>
                <a:latin typeface="Tahoma"/>
                <a:cs typeface="Tahoma"/>
              </a:rPr>
              <a:t>ท</a:t>
            </a:r>
            <a:r>
              <a:rPr sz="2200" b="1" spc="-1570" dirty="0">
                <a:solidFill>
                  <a:srgbClr val="FFFFFF"/>
                </a:solidFill>
                <a:latin typeface="Tahoma"/>
                <a:cs typeface="Tahoma"/>
              </a:rPr>
              <a:t>ข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sz="2200" b="1" spc="-3685" dirty="0">
                <a:solidFill>
                  <a:srgbClr val="FFFFFF"/>
                </a:solidFill>
                <a:latin typeface="Tahoma"/>
                <a:cs typeface="Tahoma"/>
              </a:rPr>
              <a:t>ี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sz="2200" b="1" dirty="0">
                <a:solidFill>
                  <a:srgbClr val="FFFFFF"/>
                </a:solidFill>
                <a:latin typeface="Tahoma"/>
                <a:cs typeface="Tahoma"/>
              </a:rPr>
              <a:t>ื	</a:t>
            </a:r>
            <a:r>
              <a:rPr sz="2200" b="1" spc="-1370" dirty="0">
                <a:solidFill>
                  <a:srgbClr val="FFFFFF"/>
                </a:solidFill>
                <a:latin typeface="Tahoma"/>
                <a:cs typeface="Tahoma"/>
              </a:rPr>
              <a:t>อ</a:t>
            </a:r>
            <a:r>
              <a:rPr sz="3300" b="1" baseline="-12626" dirty="0">
                <a:solidFill>
                  <a:srgbClr val="FFFFFF"/>
                </a:solidFill>
                <a:latin typeface="Tahoma"/>
                <a:cs typeface="Tahoma"/>
              </a:rPr>
              <a:t>้	</a:t>
            </a:r>
            <a:r>
              <a:rPr sz="2200" b="1" spc="-405" dirty="0">
                <a:solidFill>
                  <a:srgbClr val="FFFFFF"/>
                </a:solidFill>
                <a:latin typeface="Tahoma"/>
                <a:cs typeface="Tahoma"/>
              </a:rPr>
              <a:t>ท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sz="2200" b="1" dirty="0">
                <a:solidFill>
                  <a:srgbClr val="FFFFFF"/>
                </a:solidFill>
                <a:latin typeface="Tahoma"/>
                <a:cs typeface="Tahoma"/>
              </a:rPr>
              <a:t>ี</a:t>
            </a:r>
            <a:r>
              <a:rPr sz="22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254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22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5" dirty="0">
                <a:solidFill>
                  <a:srgbClr val="FFFFFF"/>
                </a:solidFill>
                <a:latin typeface="Gill Sans MT"/>
                <a:cs typeface="Gill Sans MT"/>
              </a:rPr>
              <a:t>:</a:t>
            </a:r>
            <a:r>
              <a:rPr sz="2200" b="1" spc="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600" spc="1754" baseline="2314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3600" spc="-195" baseline="2314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00"/>
                </a:solidFill>
                <a:latin typeface="Cambria Math"/>
                <a:cs typeface="Cambria Math"/>
              </a:rPr>
              <a:t>𝑭</a:t>
            </a:r>
            <a:r>
              <a:rPr sz="2400" spc="140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00"/>
                </a:solidFill>
                <a:latin typeface="Cambria Math"/>
                <a:cs typeface="Cambria Math"/>
              </a:rPr>
              <a:t>=</a:t>
            </a:r>
            <a:r>
              <a:rPr sz="2400" spc="130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400" spc="-240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endParaRPr sz="2400">
              <a:latin typeface="Cambria Math"/>
              <a:cs typeface="Cambria Math"/>
            </a:endParaRPr>
          </a:p>
          <a:p>
            <a:pPr marL="80010" marR="15875">
              <a:lnSpc>
                <a:spcPts val="2480"/>
              </a:lnSpc>
              <a:spcBef>
                <a:spcPts val="200"/>
              </a:spcBef>
              <a:tabLst>
                <a:tab pos="503555" algn="l"/>
                <a:tab pos="802640" algn="l"/>
                <a:tab pos="1644014" algn="l"/>
                <a:tab pos="2402205" algn="l"/>
                <a:tab pos="2510155" algn="l"/>
                <a:tab pos="2995295" algn="l"/>
                <a:tab pos="3470275" algn="l"/>
                <a:tab pos="3895725" algn="l"/>
                <a:tab pos="4854575" algn="l"/>
                <a:tab pos="7218680" algn="l"/>
              </a:tabLst>
            </a:pPr>
            <a:r>
              <a:rPr sz="2200" i="1" spc="420" dirty="0">
                <a:solidFill>
                  <a:srgbClr val="F79546"/>
                </a:solidFill>
                <a:latin typeface="Cordia New"/>
                <a:cs typeface="Cordia New"/>
              </a:rPr>
              <a:t>“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79546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79546"/>
                </a:solidFill>
                <a:latin typeface="Cordia New"/>
                <a:cs typeface="Cordia New"/>
              </a:rPr>
              <a:t>ถ</a:t>
            </a:r>
            <a:r>
              <a:rPr sz="2200" i="1" spc="-844" dirty="0">
                <a:solidFill>
                  <a:srgbClr val="F79546"/>
                </a:solidFill>
                <a:latin typeface="Cordia New"/>
                <a:cs typeface="Cordia New"/>
              </a:rPr>
              <a:t>จ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ุ	</a:t>
            </a:r>
            <a:r>
              <a:rPr sz="2200" i="1" spc="190" dirty="0">
                <a:solidFill>
                  <a:srgbClr val="F79546"/>
                </a:solidFill>
                <a:latin typeface="Cordia New"/>
                <a:cs typeface="Cordia New"/>
              </a:rPr>
              <a:t>ะ</a:t>
            </a:r>
            <a:r>
              <a:rPr sz="2200" i="1" spc="300" dirty="0">
                <a:solidFill>
                  <a:srgbClr val="F79546"/>
                </a:solidFill>
                <a:latin typeface="Cordia New"/>
                <a:cs typeface="Cordia New"/>
              </a:rPr>
              <a:t>ค</a:t>
            </a:r>
            <a:r>
              <a:rPr sz="2200" i="1" spc="285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350" dirty="0">
                <a:solidFill>
                  <a:srgbClr val="F79546"/>
                </a:solidFill>
                <a:latin typeface="Cordia New"/>
                <a:cs typeface="Cordia New"/>
              </a:rPr>
              <a:t>ส</a:t>
            </a:r>
            <a:r>
              <a:rPr sz="2200" i="1" spc="250" dirty="0">
                <a:solidFill>
                  <a:srgbClr val="F79546"/>
                </a:solidFill>
                <a:latin typeface="Cordia New"/>
                <a:cs typeface="Cordia New"/>
              </a:rPr>
              <a:t>ภ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355" dirty="0">
                <a:solidFill>
                  <a:srgbClr val="F79546"/>
                </a:solidFill>
                <a:latin typeface="Cordia New"/>
                <a:cs typeface="Cordia New"/>
              </a:rPr>
              <a:t>พ</a:t>
            </a:r>
            <a:r>
              <a:rPr sz="2200" i="1" spc="310" dirty="0">
                <a:solidFill>
                  <a:srgbClr val="F79546"/>
                </a:solidFill>
                <a:latin typeface="Cordia New"/>
                <a:cs typeface="Cordia New"/>
              </a:rPr>
              <a:t>อ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ย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-765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-2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-1195" dirty="0">
                <a:solidFill>
                  <a:srgbClr val="F79546"/>
                </a:solidFill>
                <a:latin typeface="Cordia New"/>
                <a:cs typeface="Cordia New"/>
              </a:rPr>
              <a:t>ิ</a:t>
            </a:r>
            <a:r>
              <a:rPr sz="3300" i="1" spc="-142" baseline="-12626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ู	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ห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310" dirty="0">
                <a:solidFill>
                  <a:srgbClr val="F79546"/>
                </a:solidFill>
                <a:latin typeface="Cordia New"/>
                <a:cs typeface="Cordia New"/>
              </a:rPr>
              <a:t>อ</a:t>
            </a:r>
            <a:r>
              <a:rPr sz="2200" i="1" spc="-2085" dirty="0">
                <a:solidFill>
                  <a:srgbClr val="F79546"/>
                </a:solidFill>
                <a:latin typeface="Cordia New"/>
                <a:cs typeface="Cordia New"/>
              </a:rPr>
              <a:t>ส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ื	</a:t>
            </a:r>
            <a:r>
              <a:rPr sz="2200" i="1" spc="245" dirty="0">
                <a:solidFill>
                  <a:srgbClr val="F79546"/>
                </a:solidFill>
                <a:latin typeface="Cordia New"/>
                <a:cs typeface="Cordia New"/>
              </a:rPr>
              <a:t>ภ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360" dirty="0">
                <a:solidFill>
                  <a:srgbClr val="F79546"/>
                </a:solidFill>
                <a:latin typeface="Cordia New"/>
                <a:cs typeface="Cordia New"/>
              </a:rPr>
              <a:t>พ</a:t>
            </a:r>
            <a:r>
              <a:rPr sz="2200" i="1" spc="335" dirty="0">
                <a:solidFill>
                  <a:srgbClr val="F79546"/>
                </a:solidFill>
                <a:latin typeface="Cordia New"/>
                <a:cs typeface="Cordia New"/>
              </a:rPr>
              <a:t>ก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15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ค</a:t>
            </a:r>
            <a:r>
              <a:rPr sz="2200" i="1" spc="320" dirty="0">
                <a:solidFill>
                  <a:srgbClr val="F79546"/>
                </a:solidFill>
                <a:latin typeface="Cordia New"/>
                <a:cs typeface="Cordia New"/>
              </a:rPr>
              <a:t>ล</a:t>
            </a:r>
            <a:r>
              <a:rPr sz="2200" i="1" spc="310" dirty="0">
                <a:solidFill>
                  <a:srgbClr val="F79546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ด</a:t>
            </a:r>
            <a:r>
              <a:rPr sz="3300" i="1" spc="-1875" baseline="-12626" dirty="0">
                <a:solidFill>
                  <a:srgbClr val="F79546"/>
                </a:solidFill>
                <a:latin typeface="Cordia New"/>
                <a:cs typeface="Cordia New"/>
              </a:rPr>
              <a:t>้</a:t>
            </a:r>
            <a:r>
              <a:rPr sz="2200" i="1" spc="-2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-3685" dirty="0">
                <a:solidFill>
                  <a:srgbClr val="F79546"/>
                </a:solidFill>
                <a:latin typeface="Cordia New"/>
                <a:cs typeface="Cordia New"/>
              </a:rPr>
              <a:t>ี</a:t>
            </a:r>
            <a:r>
              <a:rPr sz="2200" i="1" spc="-2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ื	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ยค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13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ค</a:t>
            </a:r>
            <a:r>
              <a:rPr sz="2200" i="1" spc="285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75" dirty="0">
                <a:solidFill>
                  <a:srgbClr val="F79546"/>
                </a:solidFill>
                <a:latin typeface="Cordia New"/>
                <a:cs typeface="Cordia New"/>
              </a:rPr>
              <a:t>ใ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235" dirty="0">
                <a:solidFill>
                  <a:srgbClr val="F79546"/>
                </a:solidFill>
                <a:latin typeface="Cordia New"/>
                <a:cs typeface="Cordia New"/>
              </a:rPr>
              <a:t>แ</a:t>
            </a:r>
            <a:r>
              <a:rPr sz="2200" i="1" spc="245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-571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-4505" dirty="0">
                <a:solidFill>
                  <a:srgbClr val="F79546"/>
                </a:solidFill>
                <a:latin typeface="Cordia New"/>
                <a:cs typeface="Cordia New"/>
              </a:rPr>
              <a:t>ี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็	</a:t>
            </a:r>
            <a:r>
              <a:rPr sz="2200" i="1" spc="280" dirty="0">
                <a:solidFill>
                  <a:srgbClr val="F79546"/>
                </a:solidFill>
                <a:latin typeface="Cordia New"/>
                <a:cs typeface="Cordia New"/>
              </a:rPr>
              <a:t>ส</a:t>
            </a:r>
            <a:r>
              <a:rPr sz="3300" i="1" spc="75" baseline="-12626" dirty="0">
                <a:solidFill>
                  <a:srgbClr val="F79546"/>
                </a:solidFill>
                <a:latin typeface="Cordia New"/>
                <a:cs typeface="Cordia New"/>
              </a:rPr>
              <a:t>้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355" dirty="0">
                <a:solidFill>
                  <a:srgbClr val="F79546"/>
                </a:solidFill>
                <a:latin typeface="Cordia New"/>
                <a:cs typeface="Cordia New"/>
              </a:rPr>
              <a:t>ต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204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320" dirty="0">
                <a:solidFill>
                  <a:srgbClr val="F79546"/>
                </a:solidFill>
                <a:latin typeface="Cordia New"/>
                <a:cs typeface="Cordia New"/>
              </a:rPr>
              <a:t>อ</a:t>
            </a:r>
            <a:r>
              <a:rPr sz="2200" i="1" spc="340" dirty="0">
                <a:solidFill>
                  <a:srgbClr val="F79546"/>
                </a:solidFill>
                <a:latin typeface="Cordia New"/>
                <a:cs typeface="Cordia New"/>
              </a:rPr>
              <a:t>ก</a:t>
            </a:r>
            <a:r>
              <a:rPr sz="2200" i="1" spc="270" dirty="0">
                <a:solidFill>
                  <a:srgbClr val="F79546"/>
                </a:solidFill>
                <a:latin typeface="Cordia New"/>
                <a:cs typeface="Cordia New"/>
              </a:rPr>
              <a:t>จ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335" dirty="0">
                <a:solidFill>
                  <a:srgbClr val="F79546"/>
                </a:solidFill>
                <a:latin typeface="Cordia New"/>
                <a:cs typeface="Cordia New"/>
              </a:rPr>
              <a:t>ก</a:t>
            </a:r>
            <a:r>
              <a:rPr sz="2200" i="1" spc="270" dirty="0">
                <a:solidFill>
                  <a:srgbClr val="F79546"/>
                </a:solidFill>
                <a:latin typeface="Cordia New"/>
                <a:cs typeface="Cordia New"/>
              </a:rPr>
              <a:t>จ</a:t>
            </a:r>
            <a:r>
              <a:rPr sz="2200" i="1" spc="185" dirty="0">
                <a:solidFill>
                  <a:srgbClr val="F79546"/>
                </a:solidFill>
                <a:latin typeface="Cordia New"/>
                <a:cs typeface="Cordia New"/>
              </a:rPr>
              <a:t>ะ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235" dirty="0">
                <a:solidFill>
                  <a:srgbClr val="F79546"/>
                </a:solidFill>
                <a:latin typeface="Cordia New"/>
                <a:cs typeface="Cordia New"/>
              </a:rPr>
              <a:t>แ</a:t>
            </a:r>
            <a:r>
              <a:rPr sz="2200" i="1" spc="-175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ี	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270" dirty="0">
                <a:solidFill>
                  <a:srgbClr val="F79546"/>
                </a:solidFill>
                <a:latin typeface="Cordia New"/>
                <a:cs typeface="Cordia New"/>
              </a:rPr>
              <a:t>ล</a:t>
            </a:r>
            <a:r>
              <a:rPr sz="2200" i="1" spc="30" dirty="0">
                <a:solidFill>
                  <a:srgbClr val="F79546"/>
                </a:solidFill>
                <a:latin typeface="Cordia New"/>
                <a:cs typeface="Cordia New"/>
              </a:rPr>
              <a:t>ั</a:t>
            </a:r>
            <a:r>
              <a:rPr sz="2200" i="1" spc="355" dirty="0">
                <a:solidFill>
                  <a:srgbClr val="F79546"/>
                </a:solidFill>
                <a:latin typeface="Cordia New"/>
                <a:cs typeface="Cordia New"/>
              </a:rPr>
              <a:t>พ</a:t>
            </a:r>
            <a:r>
              <a:rPr sz="2200" i="1" spc="285" dirty="0">
                <a:solidFill>
                  <a:srgbClr val="F79546"/>
                </a:solidFill>
                <a:latin typeface="Cordia New"/>
                <a:cs typeface="Cordia New"/>
              </a:rPr>
              <a:t>ธ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ซ</a:t>
            </a:r>
            <a:r>
              <a:rPr sz="2200" i="1" spc="-72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-2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-1165" dirty="0">
                <a:solidFill>
                  <a:srgbClr val="F79546"/>
                </a:solidFill>
                <a:latin typeface="Cordia New"/>
                <a:cs typeface="Cordia New"/>
              </a:rPr>
              <a:t>ึ</a:t>
            </a:r>
            <a:r>
              <a:rPr sz="3300" i="1" baseline="-12626" dirty="0">
                <a:solidFill>
                  <a:srgbClr val="F79546"/>
                </a:solidFill>
                <a:latin typeface="Cordia New"/>
                <a:cs typeface="Cordia New"/>
              </a:rPr>
              <a:t>์		</a:t>
            </a:r>
            <a:r>
              <a:rPr sz="2200" i="1" spc="155" dirty="0">
                <a:solidFill>
                  <a:srgbClr val="F79546"/>
                </a:solidFill>
                <a:latin typeface="Cordia New"/>
                <a:cs typeface="Cordia New"/>
              </a:rPr>
              <a:t>ไ</a:t>
            </a:r>
            <a:r>
              <a:rPr sz="2200" i="1" spc="245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3300" i="1" spc="-7" baseline="-12626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13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-110" dirty="0">
                <a:solidFill>
                  <a:srgbClr val="F79546"/>
                </a:solidFill>
                <a:latin typeface="Cordia New"/>
                <a:cs typeface="Cordia New"/>
              </a:rPr>
              <a:t>ป</a:t>
            </a:r>
            <a:r>
              <a:rPr sz="3300" i="1" baseline="-12626" dirty="0">
                <a:solidFill>
                  <a:srgbClr val="F79546"/>
                </a:solidFill>
                <a:latin typeface="Cordia New"/>
                <a:cs typeface="Cordia New"/>
              </a:rPr>
              <a:t>้</a:t>
            </a:r>
            <a:r>
              <a:rPr sz="3300" i="1" spc="-89" baseline="-12626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305" dirty="0">
                <a:solidFill>
                  <a:srgbClr val="F79546"/>
                </a:solidFill>
                <a:latin typeface="Cordia New"/>
                <a:cs typeface="Cordia New"/>
              </a:rPr>
              <a:t>ศ</a:t>
            </a:r>
            <a:r>
              <a:rPr sz="2200" i="1" spc="-950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ู	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ย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-2010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79546"/>
                </a:solidFill>
                <a:latin typeface="Cordia New"/>
                <a:cs typeface="Cordia New"/>
              </a:rPr>
              <a:t>์	</a:t>
            </a:r>
            <a:r>
              <a:rPr sz="2200" i="1" spc="335" dirty="0">
                <a:solidFill>
                  <a:srgbClr val="F79546"/>
                </a:solidFill>
                <a:latin typeface="Cordia New"/>
                <a:cs typeface="Cordia New"/>
              </a:rPr>
              <a:t>ก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79546"/>
                </a:solidFill>
                <a:latin typeface="Cordia New"/>
                <a:cs typeface="Cordia New"/>
              </a:rPr>
              <a:t>ะ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-78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  </a:t>
            </a:r>
            <a:r>
              <a:rPr sz="2200" i="1" spc="-40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425" dirty="0">
                <a:solidFill>
                  <a:srgbClr val="F79546"/>
                </a:solidFill>
                <a:latin typeface="Cordia New"/>
                <a:cs typeface="Cordia New"/>
              </a:rPr>
              <a:t>”</a:t>
            </a:r>
            <a:endParaRPr sz="2200">
              <a:latin typeface="Cordia New"/>
              <a:cs typeface="Cordia New"/>
            </a:endParaRPr>
          </a:p>
          <a:p>
            <a:pPr marL="27305">
              <a:lnSpc>
                <a:spcPts val="2865"/>
              </a:lnSpc>
              <a:spcBef>
                <a:spcPts val="819"/>
              </a:spcBef>
              <a:tabLst>
                <a:tab pos="1732914" algn="l"/>
                <a:tab pos="1884045" algn="l"/>
              </a:tabLst>
            </a:pPr>
            <a:r>
              <a:rPr sz="2200" b="1" spc="-265" dirty="0">
                <a:solidFill>
                  <a:srgbClr val="FFFFFF"/>
                </a:solidFill>
                <a:latin typeface="Tahoma"/>
                <a:cs typeface="Tahoma"/>
              </a:rPr>
              <a:t>ก</a:t>
            </a:r>
            <a:r>
              <a:rPr sz="2200" b="1" spc="-310" dirty="0">
                <a:solidFill>
                  <a:srgbClr val="FFFFFF"/>
                </a:solidFill>
                <a:latin typeface="Tahoma"/>
                <a:cs typeface="Tahoma"/>
              </a:rPr>
              <a:t>ฏ</a:t>
            </a:r>
            <a:r>
              <a:rPr sz="2200" b="1" spc="-270" dirty="0">
                <a:solidFill>
                  <a:srgbClr val="FFFFFF"/>
                </a:solidFill>
                <a:latin typeface="Tahoma"/>
                <a:cs typeface="Tahoma"/>
              </a:rPr>
              <a:t>ก</a:t>
            </a:r>
            <a:r>
              <a:rPr sz="2200" b="1" spc="-235" dirty="0">
                <a:solidFill>
                  <a:srgbClr val="FFFFFF"/>
                </a:solidFill>
                <a:latin typeface="Tahoma"/>
                <a:cs typeface="Tahoma"/>
              </a:rPr>
              <a:t>า</a:t>
            </a:r>
            <a:r>
              <a:rPr sz="2200" b="1" spc="-185" dirty="0">
                <a:solidFill>
                  <a:srgbClr val="FFFFFF"/>
                </a:solidFill>
                <a:latin typeface="Tahoma"/>
                <a:cs typeface="Tahoma"/>
              </a:rPr>
              <a:t>ร</a:t>
            </a:r>
            <a:r>
              <a:rPr sz="2200" b="1" spc="-150" dirty="0">
                <a:solidFill>
                  <a:srgbClr val="FFFFFF"/>
                </a:solidFill>
                <a:latin typeface="Tahoma"/>
                <a:cs typeface="Tahoma"/>
              </a:rPr>
              <a:t>เ</a:t>
            </a:r>
            <a:r>
              <a:rPr sz="2200" b="1" spc="-290" dirty="0">
                <a:solidFill>
                  <a:srgbClr val="FFFFFF"/>
                </a:solidFill>
                <a:latin typeface="Tahoma"/>
                <a:cs typeface="Tahoma"/>
              </a:rPr>
              <a:t>ค</a:t>
            </a:r>
            <a:r>
              <a:rPr sz="2200" b="1" spc="-204" dirty="0">
                <a:solidFill>
                  <a:srgbClr val="FFFFFF"/>
                </a:solidFill>
                <a:latin typeface="Tahoma"/>
                <a:cs typeface="Tahoma"/>
              </a:rPr>
              <a:t>ล</a:t>
            </a:r>
            <a:r>
              <a:rPr sz="2200" b="1" spc="-220" dirty="0">
                <a:solidFill>
                  <a:srgbClr val="FFFFFF"/>
                </a:solidFill>
                <a:latin typeface="Tahoma"/>
                <a:cs typeface="Tahoma"/>
              </a:rPr>
              <a:t>อ</a:t>
            </a:r>
            <a:r>
              <a:rPr sz="2200" b="1" spc="-290" dirty="0">
                <a:solidFill>
                  <a:srgbClr val="FFFFFF"/>
                </a:solidFill>
                <a:latin typeface="Tahoma"/>
                <a:cs typeface="Tahoma"/>
              </a:rPr>
              <a:t>น</a:t>
            </a:r>
            <a:r>
              <a:rPr sz="2200" b="1" spc="-390" dirty="0">
                <a:solidFill>
                  <a:srgbClr val="FFFFFF"/>
                </a:solidFill>
                <a:latin typeface="Tahoma"/>
                <a:cs typeface="Tahoma"/>
              </a:rPr>
              <a:t>ท</a:t>
            </a:r>
            <a:r>
              <a:rPr sz="2200" b="1" spc="-1570" dirty="0">
                <a:solidFill>
                  <a:srgbClr val="FFFFFF"/>
                </a:solidFill>
                <a:latin typeface="Tahoma"/>
                <a:cs typeface="Tahoma"/>
              </a:rPr>
              <a:t>ข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sz="2200" b="1" spc="-3685" dirty="0">
                <a:solidFill>
                  <a:srgbClr val="FFFFFF"/>
                </a:solidFill>
                <a:latin typeface="Tahoma"/>
                <a:cs typeface="Tahoma"/>
              </a:rPr>
              <a:t>ี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sz="2200" b="1" dirty="0">
                <a:solidFill>
                  <a:srgbClr val="FFFFFF"/>
                </a:solidFill>
                <a:latin typeface="Tahoma"/>
                <a:cs typeface="Tahoma"/>
              </a:rPr>
              <a:t>ื	</a:t>
            </a:r>
            <a:r>
              <a:rPr sz="2200" b="1" spc="-1370" dirty="0">
                <a:solidFill>
                  <a:srgbClr val="FFFFFF"/>
                </a:solidFill>
                <a:latin typeface="Tahoma"/>
                <a:cs typeface="Tahoma"/>
              </a:rPr>
              <a:t>อ</a:t>
            </a:r>
            <a:r>
              <a:rPr sz="3300" b="1" baseline="-12626" dirty="0">
                <a:solidFill>
                  <a:srgbClr val="FFFFFF"/>
                </a:solidFill>
                <a:latin typeface="Tahoma"/>
                <a:cs typeface="Tahoma"/>
              </a:rPr>
              <a:t>้	</a:t>
            </a:r>
            <a:r>
              <a:rPr sz="2200" b="1" spc="-405" dirty="0">
                <a:solidFill>
                  <a:srgbClr val="FFFFFF"/>
                </a:solidFill>
                <a:latin typeface="Tahoma"/>
                <a:cs typeface="Tahoma"/>
              </a:rPr>
              <a:t>ท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sz="2200" b="1" dirty="0">
                <a:solidFill>
                  <a:srgbClr val="FFFFFF"/>
                </a:solidFill>
                <a:latin typeface="Tahoma"/>
                <a:cs typeface="Tahoma"/>
              </a:rPr>
              <a:t>ี</a:t>
            </a:r>
            <a:r>
              <a:rPr sz="22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145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2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5" dirty="0">
                <a:solidFill>
                  <a:srgbClr val="FFFFFF"/>
                </a:solidFill>
                <a:latin typeface="Gill Sans MT"/>
                <a:cs typeface="Gill Sans MT"/>
              </a:rPr>
              <a:t>: </a:t>
            </a:r>
            <a:r>
              <a:rPr sz="3600" spc="1754" baseline="2314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3600" spc="-195" baseline="2314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00"/>
                </a:solidFill>
                <a:latin typeface="Cambria Math"/>
                <a:cs typeface="Cambria Math"/>
              </a:rPr>
              <a:t>𝑭</a:t>
            </a:r>
            <a:r>
              <a:rPr sz="2400" spc="145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00"/>
                </a:solidFill>
                <a:latin typeface="Cambria Math"/>
                <a:cs typeface="Cambria Math"/>
              </a:rPr>
              <a:t>=</a:t>
            </a:r>
            <a:r>
              <a:rPr sz="2400" spc="-140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400" spc="960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2400" dirty="0">
                <a:solidFill>
                  <a:srgbClr val="FFFF00"/>
                </a:solidFill>
                <a:latin typeface="Cambria Math"/>
                <a:cs typeface="Cambria Math"/>
              </a:rPr>
              <a:t>𝒂</a:t>
            </a:r>
            <a:endParaRPr sz="2400">
              <a:latin typeface="Cambria Math"/>
              <a:cs typeface="Cambria Math"/>
            </a:endParaRPr>
          </a:p>
          <a:p>
            <a:pPr marL="27305" marR="6350">
              <a:lnSpc>
                <a:spcPts val="2480"/>
              </a:lnSpc>
              <a:spcBef>
                <a:spcPts val="200"/>
              </a:spcBef>
              <a:tabLst>
                <a:tab pos="537845" algn="l"/>
                <a:tab pos="955040" algn="l"/>
                <a:tab pos="1821180" algn="l"/>
                <a:tab pos="2578735" algn="l"/>
                <a:tab pos="3636645" algn="l"/>
                <a:tab pos="4930140" algn="l"/>
                <a:tab pos="6248400" algn="l"/>
              </a:tabLst>
            </a:pPr>
            <a:r>
              <a:rPr sz="2200" i="1" spc="420" dirty="0">
                <a:solidFill>
                  <a:srgbClr val="F79546"/>
                </a:solidFill>
                <a:latin typeface="Cordia New"/>
                <a:cs typeface="Cordia New"/>
              </a:rPr>
              <a:t>“</a:t>
            </a:r>
            <a:r>
              <a:rPr sz="2200" i="1" spc="16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245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-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-894" dirty="0">
                <a:solidFill>
                  <a:srgbClr val="F79546"/>
                </a:solidFill>
                <a:latin typeface="Cordia New"/>
                <a:cs typeface="Cordia New"/>
              </a:rPr>
              <a:t>อ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ื	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235" dirty="0">
                <a:solidFill>
                  <a:srgbClr val="F79546"/>
                </a:solidFill>
                <a:latin typeface="Cordia New"/>
                <a:cs typeface="Cordia New"/>
              </a:rPr>
              <a:t>แ</a:t>
            </a:r>
            <a:r>
              <a:rPr sz="2200" i="1" spc="-175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ี	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320" dirty="0">
                <a:solidFill>
                  <a:srgbClr val="F79546"/>
                </a:solidFill>
                <a:latin typeface="Cordia New"/>
                <a:cs typeface="Cordia New"/>
              </a:rPr>
              <a:t>ล</a:t>
            </a:r>
            <a:r>
              <a:rPr sz="2200" i="1" spc="360" dirty="0">
                <a:solidFill>
                  <a:srgbClr val="F79546"/>
                </a:solidFill>
                <a:latin typeface="Cordia New"/>
                <a:cs typeface="Cordia New"/>
              </a:rPr>
              <a:t>พ</a:t>
            </a:r>
            <a:r>
              <a:rPr sz="2200" i="1" spc="285" dirty="0">
                <a:solidFill>
                  <a:srgbClr val="F79546"/>
                </a:solidFill>
                <a:latin typeface="Cordia New"/>
                <a:cs typeface="Cordia New"/>
              </a:rPr>
              <a:t>ธ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ซ</a:t>
            </a:r>
            <a:r>
              <a:rPr sz="2200" i="1" spc="-72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-2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-1165" dirty="0">
                <a:solidFill>
                  <a:srgbClr val="F79546"/>
                </a:solidFill>
                <a:latin typeface="Cordia New"/>
                <a:cs typeface="Cordia New"/>
              </a:rPr>
              <a:t>ึ</a:t>
            </a:r>
            <a:r>
              <a:rPr sz="3300" i="1" spc="-3787" baseline="-12626" dirty="0">
                <a:solidFill>
                  <a:srgbClr val="F79546"/>
                </a:solidFill>
                <a:latin typeface="Cordia New"/>
                <a:cs typeface="Cordia New"/>
              </a:rPr>
              <a:t>์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ั	</a:t>
            </a:r>
            <a:r>
              <a:rPr sz="2200" i="1" spc="245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-5" dirty="0">
                <a:solidFill>
                  <a:srgbClr val="F79546"/>
                </a:solidFill>
                <a:latin typeface="Cordia New"/>
                <a:cs typeface="Cordia New"/>
              </a:rPr>
              <a:t>ี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ค</a:t>
            </a:r>
            <a:r>
              <a:rPr sz="2200" i="1" spc="-78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79546"/>
                </a:solidFill>
                <a:latin typeface="Cordia New"/>
                <a:cs typeface="Cordia New"/>
              </a:rPr>
              <a:t>่ </a:t>
            </a:r>
            <a:r>
              <a:rPr sz="3300" i="1" spc="-67" baseline="-12626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155" dirty="0">
                <a:solidFill>
                  <a:srgbClr val="F79546"/>
                </a:solidFill>
                <a:latin typeface="Cordia New"/>
                <a:cs typeface="Cordia New"/>
              </a:rPr>
              <a:t>ไ</a:t>
            </a:r>
            <a:r>
              <a:rPr sz="2200" i="1" spc="245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3300" i="1" spc="-7" baseline="-12626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13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79546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็</a:t>
            </a:r>
            <a:r>
              <a:rPr sz="2200" i="1" spc="-225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305" dirty="0">
                <a:solidFill>
                  <a:srgbClr val="F79546"/>
                </a:solidFill>
                <a:latin typeface="Cordia New"/>
                <a:cs typeface="Cordia New"/>
              </a:rPr>
              <a:t>ศ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ย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-2010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3300" i="1" spc="-3637" baseline="-12626" dirty="0">
                <a:solidFill>
                  <a:srgbClr val="F79546"/>
                </a:solidFill>
                <a:latin typeface="Cordia New"/>
                <a:cs typeface="Cordia New"/>
              </a:rPr>
              <a:t>์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ู	</a:t>
            </a:r>
            <a:r>
              <a:rPr sz="2200" i="1" spc="340" dirty="0">
                <a:solidFill>
                  <a:srgbClr val="F79546"/>
                </a:solidFill>
                <a:latin typeface="Cordia New"/>
                <a:cs typeface="Cordia New"/>
              </a:rPr>
              <a:t>ก</a:t>
            </a:r>
            <a:r>
              <a:rPr sz="2200" i="1" spc="310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79546"/>
                </a:solidFill>
                <a:latin typeface="Cordia New"/>
                <a:cs typeface="Cordia New"/>
              </a:rPr>
              <a:t>ะ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-78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  </a:t>
            </a:r>
            <a:r>
              <a:rPr sz="2200" i="1" spc="-45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300" dirty="0">
                <a:solidFill>
                  <a:srgbClr val="F79546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79546"/>
                </a:solidFill>
                <a:latin typeface="Cordia New"/>
                <a:cs typeface="Cordia New"/>
              </a:rPr>
              <a:t>อ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79546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79546"/>
                </a:solidFill>
                <a:latin typeface="Cordia New"/>
                <a:cs typeface="Cordia New"/>
              </a:rPr>
              <a:t>ถ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ุ</a:t>
            </a:r>
            <a:r>
              <a:rPr sz="2200" i="1" spc="70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79546"/>
                </a:solidFill>
                <a:latin typeface="Cordia New"/>
                <a:cs typeface="Cordia New"/>
              </a:rPr>
              <a:t>ะ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80" dirty="0">
                <a:solidFill>
                  <a:srgbClr val="F79546"/>
                </a:solidFill>
                <a:latin typeface="Cordia New"/>
                <a:cs typeface="Cordia New"/>
              </a:rPr>
              <a:t>ใ</a:t>
            </a:r>
            <a:r>
              <a:rPr sz="2200" i="1" spc="280" dirty="0">
                <a:solidFill>
                  <a:srgbClr val="F79546"/>
                </a:solidFill>
                <a:latin typeface="Cordia New"/>
                <a:cs typeface="Cordia New"/>
              </a:rPr>
              <a:t>ห</a:t>
            </a:r>
            <a:r>
              <a:rPr sz="3300" i="1" spc="-7" baseline="-12626" dirty="0">
                <a:solidFill>
                  <a:srgbClr val="F79546"/>
                </a:solidFill>
                <a:latin typeface="Cordia New"/>
                <a:cs typeface="Cordia New"/>
              </a:rPr>
              <a:t>้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79546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79546"/>
                </a:solidFill>
                <a:latin typeface="Cordia New"/>
                <a:cs typeface="Cordia New"/>
              </a:rPr>
              <a:t>ถ</a:t>
            </a:r>
            <a:r>
              <a:rPr sz="2200" i="1" spc="-45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ุ</a:t>
            </a:r>
            <a:r>
              <a:rPr sz="2200" i="1" spc="100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ค</a:t>
            </a:r>
            <a:r>
              <a:rPr sz="2200" i="1" spc="320" dirty="0">
                <a:solidFill>
                  <a:srgbClr val="F79546"/>
                </a:solidFill>
                <a:latin typeface="Cordia New"/>
                <a:cs typeface="Cordia New"/>
              </a:rPr>
              <a:t>ล</a:t>
            </a:r>
            <a:r>
              <a:rPr sz="2200" i="1" spc="310" dirty="0">
                <a:solidFill>
                  <a:srgbClr val="F79546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125" dirty="0">
                <a:solidFill>
                  <a:srgbClr val="F79546"/>
                </a:solidFill>
                <a:latin typeface="Cordia New"/>
                <a:cs typeface="Cordia New"/>
              </a:rPr>
              <a:t>ไ</a:t>
            </a:r>
            <a:r>
              <a:rPr sz="2200" i="1" spc="335" dirty="0">
                <a:solidFill>
                  <a:srgbClr val="F79546"/>
                </a:solidFill>
                <a:latin typeface="Cordia New"/>
                <a:cs typeface="Cordia New"/>
              </a:rPr>
              <a:t>ปด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-2000" dirty="0">
                <a:solidFill>
                  <a:srgbClr val="F79546"/>
                </a:solidFill>
                <a:latin typeface="Cordia New"/>
                <a:cs typeface="Cordia New"/>
              </a:rPr>
              <a:t>ย</a:t>
            </a:r>
            <a:r>
              <a:rPr sz="3300" i="1" spc="-4912" baseline="-12626" dirty="0">
                <a:solidFill>
                  <a:srgbClr val="F79546"/>
                </a:solidFill>
                <a:latin typeface="Cordia New"/>
                <a:cs typeface="Cordia New"/>
              </a:rPr>
              <a:t>้</a:t>
            </a:r>
            <a:r>
              <a:rPr sz="2200" i="1" spc="-2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-3685" dirty="0">
                <a:solidFill>
                  <a:srgbClr val="F79546"/>
                </a:solidFill>
                <a:latin typeface="Cordia New"/>
                <a:cs typeface="Cordia New"/>
              </a:rPr>
              <a:t>ี</a:t>
            </a:r>
            <a:r>
              <a:rPr sz="2200" i="1" spc="-2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ื </a:t>
            </a:r>
            <a:r>
              <a:rPr sz="2200" i="1" spc="300" dirty="0">
                <a:solidFill>
                  <a:srgbClr val="F79546"/>
                </a:solidFill>
                <a:latin typeface="Cordia New"/>
                <a:cs typeface="Cordia New"/>
              </a:rPr>
              <a:t>ค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265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13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-70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3300" i="1" baseline="-12626" dirty="0">
                <a:solidFill>
                  <a:srgbClr val="F79546"/>
                </a:solidFill>
                <a:latin typeface="Cordia New"/>
                <a:cs typeface="Cordia New"/>
              </a:rPr>
              <a:t>่  </a:t>
            </a:r>
            <a:r>
              <a:rPr sz="2200" i="1" spc="80" dirty="0">
                <a:solidFill>
                  <a:srgbClr val="F79546"/>
                </a:solidFill>
                <a:latin typeface="Cordia New"/>
                <a:cs typeface="Cordia New"/>
              </a:rPr>
              <a:t>ใ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นท</a:t>
            </a:r>
            <a:r>
              <a:rPr sz="2200" i="1" spc="-5" dirty="0">
                <a:solidFill>
                  <a:srgbClr val="F79546"/>
                </a:solidFill>
                <a:latin typeface="Cordia New"/>
                <a:cs typeface="Cordia New"/>
              </a:rPr>
              <a:t>ิ</a:t>
            </a:r>
            <a:r>
              <a:rPr sz="2200" i="1" spc="305" dirty="0">
                <a:solidFill>
                  <a:srgbClr val="F79546"/>
                </a:solidFill>
                <a:latin typeface="Cordia New"/>
                <a:cs typeface="Cordia New"/>
              </a:rPr>
              <a:t>ศ</a:t>
            </a:r>
            <a:r>
              <a:rPr sz="2200" i="1" spc="15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335" dirty="0">
                <a:solidFill>
                  <a:srgbClr val="F79546"/>
                </a:solidFill>
                <a:latin typeface="Cordia New"/>
                <a:cs typeface="Cordia New"/>
              </a:rPr>
              <a:t>ด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ย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วก</a:t>
            </a:r>
            <a:r>
              <a:rPr sz="2200" i="1" spc="305" dirty="0">
                <a:solidFill>
                  <a:srgbClr val="F79546"/>
                </a:solidFill>
                <a:latin typeface="Cordia New"/>
                <a:cs typeface="Cordia New"/>
              </a:rPr>
              <a:t>บ</a:t>
            </a:r>
            <a:r>
              <a:rPr sz="2200" i="1" spc="235" dirty="0">
                <a:solidFill>
                  <a:srgbClr val="F79546"/>
                </a:solidFill>
                <a:latin typeface="Cordia New"/>
                <a:cs typeface="Cordia New"/>
              </a:rPr>
              <a:t>แ</a:t>
            </a:r>
            <a:r>
              <a:rPr sz="2200" i="1" spc="-305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-3535" dirty="0">
                <a:solidFill>
                  <a:srgbClr val="F79546"/>
                </a:solidFill>
                <a:latin typeface="Cordia New"/>
                <a:cs typeface="Cordia New"/>
              </a:rPr>
              <a:t>ั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ี		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270" dirty="0">
                <a:solidFill>
                  <a:srgbClr val="F79546"/>
                </a:solidFill>
                <a:latin typeface="Cordia New"/>
                <a:cs typeface="Cordia New"/>
              </a:rPr>
              <a:t>ล</a:t>
            </a:r>
            <a:r>
              <a:rPr sz="2200" i="1" spc="30" dirty="0">
                <a:solidFill>
                  <a:srgbClr val="F79546"/>
                </a:solidFill>
                <a:latin typeface="Cordia New"/>
                <a:cs typeface="Cordia New"/>
              </a:rPr>
              <a:t>ั</a:t>
            </a:r>
            <a:r>
              <a:rPr sz="2200" i="1" spc="355" dirty="0">
                <a:solidFill>
                  <a:srgbClr val="F79546"/>
                </a:solidFill>
                <a:latin typeface="Cordia New"/>
                <a:cs typeface="Cordia New"/>
              </a:rPr>
              <a:t>พ</a:t>
            </a:r>
            <a:r>
              <a:rPr sz="2200" i="1" spc="285" dirty="0">
                <a:solidFill>
                  <a:srgbClr val="F79546"/>
                </a:solidFill>
                <a:latin typeface="Cordia New"/>
                <a:cs typeface="Cordia New"/>
              </a:rPr>
              <a:t>ธ</a:t>
            </a:r>
            <a:r>
              <a:rPr sz="2200" i="1" spc="-590" dirty="0">
                <a:solidFill>
                  <a:srgbClr val="F79546"/>
                </a:solidFill>
                <a:latin typeface="Cordia New"/>
                <a:cs typeface="Cordia New"/>
              </a:rPr>
              <a:t>”</a:t>
            </a:r>
            <a:r>
              <a:rPr sz="3300" i="1" baseline="-12626" dirty="0">
                <a:solidFill>
                  <a:srgbClr val="F79546"/>
                </a:solidFill>
                <a:latin typeface="Cordia New"/>
                <a:cs typeface="Cordia New"/>
              </a:rPr>
              <a:t>์</a:t>
            </a:r>
            <a:endParaRPr sz="3300" baseline="-12626">
              <a:latin typeface="Cordia New"/>
              <a:cs typeface="Cordia New"/>
            </a:endParaRPr>
          </a:p>
          <a:p>
            <a:pPr marL="12700" marR="444500">
              <a:lnSpc>
                <a:spcPct val="117800"/>
              </a:lnSpc>
              <a:spcBef>
                <a:spcPts val="765"/>
              </a:spcBef>
              <a:tabLst>
                <a:tab pos="450215" algn="l"/>
                <a:tab pos="1463040" algn="l"/>
                <a:tab pos="1717675" algn="l"/>
                <a:tab pos="1868805" algn="l"/>
                <a:tab pos="2339340" algn="l"/>
                <a:tab pos="3070860" algn="l"/>
                <a:tab pos="3221355" algn="l"/>
                <a:tab pos="4178300" algn="l"/>
                <a:tab pos="4998085" algn="l"/>
                <a:tab pos="5979160" algn="l"/>
              </a:tabLst>
            </a:pPr>
            <a:r>
              <a:rPr sz="2200" b="1" spc="-265" dirty="0">
                <a:solidFill>
                  <a:srgbClr val="FFFFFF"/>
                </a:solidFill>
                <a:latin typeface="Tahoma"/>
                <a:cs typeface="Tahoma"/>
              </a:rPr>
              <a:t>ก</a:t>
            </a:r>
            <a:r>
              <a:rPr sz="2200" b="1" spc="-310" dirty="0">
                <a:solidFill>
                  <a:srgbClr val="FFFFFF"/>
                </a:solidFill>
                <a:latin typeface="Tahoma"/>
                <a:cs typeface="Tahoma"/>
              </a:rPr>
              <a:t>ฏ</a:t>
            </a:r>
            <a:r>
              <a:rPr sz="2200" b="1" spc="-270" dirty="0">
                <a:solidFill>
                  <a:srgbClr val="FFFFFF"/>
                </a:solidFill>
                <a:latin typeface="Tahoma"/>
                <a:cs typeface="Tahoma"/>
              </a:rPr>
              <a:t>ก</a:t>
            </a:r>
            <a:r>
              <a:rPr sz="2200" b="1" spc="-235" dirty="0">
                <a:solidFill>
                  <a:srgbClr val="FFFFFF"/>
                </a:solidFill>
                <a:latin typeface="Tahoma"/>
                <a:cs typeface="Tahoma"/>
              </a:rPr>
              <a:t>า</a:t>
            </a:r>
            <a:r>
              <a:rPr sz="2200" b="1" spc="-185" dirty="0">
                <a:solidFill>
                  <a:srgbClr val="FFFFFF"/>
                </a:solidFill>
                <a:latin typeface="Tahoma"/>
                <a:cs typeface="Tahoma"/>
              </a:rPr>
              <a:t>ร</a:t>
            </a:r>
            <a:r>
              <a:rPr sz="2200" b="1" spc="-150" dirty="0">
                <a:solidFill>
                  <a:srgbClr val="FFFFFF"/>
                </a:solidFill>
                <a:latin typeface="Tahoma"/>
                <a:cs typeface="Tahoma"/>
              </a:rPr>
              <a:t>เ</a:t>
            </a:r>
            <a:r>
              <a:rPr sz="2200" b="1" spc="-290" dirty="0">
                <a:solidFill>
                  <a:srgbClr val="FFFFFF"/>
                </a:solidFill>
                <a:latin typeface="Tahoma"/>
                <a:cs typeface="Tahoma"/>
              </a:rPr>
              <a:t>ค</a:t>
            </a:r>
            <a:r>
              <a:rPr sz="2200" b="1" spc="-204" dirty="0">
                <a:solidFill>
                  <a:srgbClr val="FFFFFF"/>
                </a:solidFill>
                <a:latin typeface="Tahoma"/>
                <a:cs typeface="Tahoma"/>
              </a:rPr>
              <a:t>ล</a:t>
            </a:r>
            <a:r>
              <a:rPr sz="2200" b="1" spc="-220" dirty="0">
                <a:solidFill>
                  <a:srgbClr val="FFFFFF"/>
                </a:solidFill>
                <a:latin typeface="Tahoma"/>
                <a:cs typeface="Tahoma"/>
              </a:rPr>
              <a:t>อ</a:t>
            </a:r>
            <a:r>
              <a:rPr sz="2200" b="1" spc="-290" dirty="0">
                <a:solidFill>
                  <a:srgbClr val="FFFFFF"/>
                </a:solidFill>
                <a:latin typeface="Tahoma"/>
                <a:cs typeface="Tahoma"/>
              </a:rPr>
              <a:t>น</a:t>
            </a:r>
            <a:r>
              <a:rPr sz="2200" b="1" spc="-390" dirty="0">
                <a:solidFill>
                  <a:srgbClr val="FFFFFF"/>
                </a:solidFill>
                <a:latin typeface="Tahoma"/>
                <a:cs typeface="Tahoma"/>
              </a:rPr>
              <a:t>ท</a:t>
            </a:r>
            <a:r>
              <a:rPr sz="2200" b="1" spc="-1570" dirty="0">
                <a:solidFill>
                  <a:srgbClr val="FFFFFF"/>
                </a:solidFill>
                <a:latin typeface="Tahoma"/>
                <a:cs typeface="Tahoma"/>
              </a:rPr>
              <a:t>ข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sz="2200" b="1" spc="-3685" dirty="0">
                <a:solidFill>
                  <a:srgbClr val="FFFFFF"/>
                </a:solidFill>
                <a:latin typeface="Tahoma"/>
                <a:cs typeface="Tahoma"/>
              </a:rPr>
              <a:t>ี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sz="2200" b="1" dirty="0">
                <a:solidFill>
                  <a:srgbClr val="FFFFFF"/>
                </a:solidFill>
                <a:latin typeface="Tahoma"/>
                <a:cs typeface="Tahoma"/>
              </a:rPr>
              <a:t>ื		</a:t>
            </a:r>
            <a:r>
              <a:rPr sz="2200" b="1" spc="-1370" dirty="0">
                <a:solidFill>
                  <a:srgbClr val="FFFFFF"/>
                </a:solidFill>
                <a:latin typeface="Tahoma"/>
                <a:cs typeface="Tahoma"/>
              </a:rPr>
              <a:t>อ</a:t>
            </a:r>
            <a:r>
              <a:rPr sz="3300" b="1" baseline="-12626" dirty="0">
                <a:solidFill>
                  <a:srgbClr val="FFFFFF"/>
                </a:solidFill>
                <a:latin typeface="Tahoma"/>
                <a:cs typeface="Tahoma"/>
              </a:rPr>
              <a:t>้	</a:t>
            </a:r>
            <a:r>
              <a:rPr sz="2200" b="1" spc="-405" dirty="0">
                <a:solidFill>
                  <a:srgbClr val="FFFFFF"/>
                </a:solidFill>
                <a:latin typeface="Tahoma"/>
                <a:cs typeface="Tahoma"/>
              </a:rPr>
              <a:t>ท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sz="2200" b="1" dirty="0">
                <a:solidFill>
                  <a:srgbClr val="FFFFFF"/>
                </a:solidFill>
                <a:latin typeface="Tahoma"/>
                <a:cs typeface="Tahoma"/>
              </a:rPr>
              <a:t>ี</a:t>
            </a:r>
            <a:r>
              <a:rPr sz="22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145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22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5" dirty="0">
                <a:solidFill>
                  <a:srgbClr val="FFFFFF"/>
                </a:solidFill>
                <a:latin typeface="Gill Sans MT"/>
                <a:cs typeface="Gill Sans MT"/>
              </a:rPr>
              <a:t>: </a:t>
            </a:r>
            <a:r>
              <a:rPr sz="2200" spc="-265" dirty="0">
                <a:solidFill>
                  <a:srgbClr val="FFFF00"/>
                </a:solidFill>
                <a:latin typeface="Cambria Math"/>
                <a:cs typeface="Cambria Math"/>
              </a:rPr>
              <a:t>�𝒄�𝒊</a:t>
            </a:r>
            <a:r>
              <a:rPr sz="2200" spc="-280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2200" spc="-45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2200" dirty="0">
                <a:solidFill>
                  <a:srgbClr val="FFFF00"/>
                </a:solidFill>
                <a:latin typeface="Cambria Math"/>
                <a:cs typeface="Cambria Math"/>
              </a:rPr>
              <a:t> − </a:t>
            </a:r>
            <a:r>
              <a:rPr sz="2200" spc="-155" dirty="0">
                <a:solidFill>
                  <a:srgbClr val="FFFF00"/>
                </a:solidFill>
                <a:latin typeface="Cambria Math"/>
                <a:cs typeface="Cambria Math"/>
              </a:rPr>
              <a:t>𝑹𝒆𝒂𝒄�𝒊��</a:t>
            </a:r>
            <a:r>
              <a:rPr sz="2200" spc="105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200" spc="-95" dirty="0">
                <a:solidFill>
                  <a:srgbClr val="FFFF00"/>
                </a:solidFill>
                <a:latin typeface="Lucida Sans Unicode"/>
                <a:cs typeface="Lucida Sans Unicode"/>
              </a:rPr>
              <a:t>,</a:t>
            </a:r>
            <a:r>
              <a:rPr sz="2200" spc="-105" dirty="0">
                <a:solidFill>
                  <a:srgbClr val="FFFF00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00"/>
                </a:solidFill>
                <a:latin typeface="Cambria Math"/>
                <a:cs typeface="Cambria Math"/>
              </a:rPr>
              <a:t>𝐹</a:t>
            </a:r>
            <a:r>
              <a:rPr sz="3300" i="1" spc="502" baseline="-22727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3300" i="1" spc="270" baseline="-22727" dirty="0">
                <a:solidFill>
                  <a:srgbClr val="FFFF00"/>
                </a:solidFill>
                <a:latin typeface="Cordia New"/>
                <a:cs typeface="Cordia New"/>
              </a:rPr>
              <a:t>ริย</a:t>
            </a:r>
            <a:r>
              <a:rPr sz="3300" i="1" spc="-4312" baseline="-22727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3300" i="1" baseline="-22727" dirty="0">
                <a:solidFill>
                  <a:srgbClr val="FFFF00"/>
                </a:solidFill>
                <a:latin typeface="Cordia New"/>
                <a:cs typeface="Cordia New"/>
              </a:rPr>
              <a:t>ิ	</a:t>
            </a:r>
            <a:r>
              <a:rPr sz="2200" dirty="0">
                <a:solidFill>
                  <a:srgbClr val="FFFF00"/>
                </a:solidFill>
                <a:latin typeface="Cambria Math"/>
                <a:cs typeface="Cambria Math"/>
              </a:rPr>
              <a:t>=</a:t>
            </a:r>
            <a:r>
              <a:rPr sz="2200" spc="120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200" dirty="0">
                <a:solidFill>
                  <a:srgbClr val="FFFF00"/>
                </a:solidFill>
                <a:latin typeface="Cambria Math"/>
                <a:cs typeface="Cambria Math"/>
              </a:rPr>
              <a:t>−</a:t>
            </a:r>
            <a:r>
              <a:rPr sz="2200" spc="-5" dirty="0">
                <a:solidFill>
                  <a:srgbClr val="FFFF00"/>
                </a:solidFill>
                <a:latin typeface="Cambria Math"/>
                <a:cs typeface="Cambria Math"/>
              </a:rPr>
              <a:t>𝐹</a:t>
            </a:r>
            <a:r>
              <a:rPr sz="3300" i="1" spc="450" baseline="-22727" dirty="0">
                <a:solidFill>
                  <a:srgbClr val="FFFF00"/>
                </a:solidFill>
                <a:latin typeface="Cordia New"/>
                <a:cs typeface="Cordia New"/>
              </a:rPr>
              <a:t>ป</a:t>
            </a:r>
            <a:r>
              <a:rPr sz="3300" i="1" spc="442" baseline="-22727" dirty="0">
                <a:solidFill>
                  <a:srgbClr val="FFFF00"/>
                </a:solidFill>
                <a:latin typeface="Cordia New"/>
                <a:cs typeface="Cordia New"/>
              </a:rPr>
              <a:t>ฏ</a:t>
            </a:r>
            <a:r>
              <a:rPr sz="3300" i="1" spc="494" baseline="-22727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3300" i="1" spc="202" baseline="-22727" dirty="0">
                <a:solidFill>
                  <a:srgbClr val="FFFF00"/>
                </a:solidFill>
                <a:latin typeface="Cordia New"/>
                <a:cs typeface="Cordia New"/>
              </a:rPr>
              <a:t>ริ</a:t>
            </a:r>
            <a:r>
              <a:rPr sz="3300" i="1" spc="517" baseline="-22727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3300" i="1" spc="-4432" baseline="-22727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3300" i="1" spc="-1875" baseline="-22727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3300" i="1" baseline="-22727" dirty="0">
                <a:solidFill>
                  <a:srgbClr val="FFFF00"/>
                </a:solidFill>
                <a:latin typeface="Cordia New"/>
                <a:cs typeface="Cordia New"/>
              </a:rPr>
              <a:t>ิ </a:t>
            </a:r>
            <a:r>
              <a:rPr sz="2200" i="1" spc="420" dirty="0">
                <a:solidFill>
                  <a:srgbClr val="F79546"/>
                </a:solidFill>
                <a:latin typeface="Cordia New"/>
                <a:cs typeface="Cordia New"/>
              </a:rPr>
              <a:t>“</a:t>
            </a:r>
            <a:r>
              <a:rPr sz="2200" i="1" spc="280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-890" dirty="0">
                <a:solidFill>
                  <a:srgbClr val="F79546"/>
                </a:solidFill>
                <a:latin typeface="Cordia New"/>
                <a:cs typeface="Cordia New"/>
              </a:rPr>
              <a:t>ก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ุ	</a:t>
            </a:r>
            <a:r>
              <a:rPr sz="2200" i="1" spc="235" dirty="0">
                <a:solidFill>
                  <a:srgbClr val="F79546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320" dirty="0">
                <a:solidFill>
                  <a:srgbClr val="F79546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79546"/>
                </a:solidFill>
                <a:latin typeface="Cordia New"/>
                <a:cs typeface="Cordia New"/>
              </a:rPr>
              <a:t>ิ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ย</a:t>
            </a:r>
            <a:r>
              <a:rPr sz="2200" i="1" spc="-1960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ิ	</a:t>
            </a:r>
            <a:r>
              <a:rPr sz="2200" i="1" spc="285" dirty="0">
                <a:solidFill>
                  <a:srgbClr val="F79546"/>
                </a:solidFill>
                <a:latin typeface="Cordia New"/>
                <a:cs typeface="Cordia New"/>
              </a:rPr>
              <a:t>ย</a:t>
            </a:r>
            <a:r>
              <a:rPr sz="3300" i="1" spc="-7" baseline="-12626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79546"/>
                </a:solidFill>
                <a:latin typeface="Cordia New"/>
                <a:cs typeface="Cordia New"/>
              </a:rPr>
              <a:t>อ</a:t>
            </a:r>
            <a:r>
              <a:rPr sz="2200" i="1" spc="265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235" dirty="0">
                <a:solidFill>
                  <a:srgbClr val="F79546"/>
                </a:solidFill>
                <a:latin typeface="Cordia New"/>
                <a:cs typeface="Cordia New"/>
              </a:rPr>
              <a:t>แ</a:t>
            </a:r>
            <a:r>
              <a:rPr sz="2200" i="1" spc="-175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ี	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340" dirty="0">
                <a:solidFill>
                  <a:srgbClr val="F79546"/>
                </a:solidFill>
                <a:latin typeface="Cordia New"/>
                <a:cs typeface="Cordia New"/>
              </a:rPr>
              <a:t>ป</a:t>
            </a:r>
            <a:r>
              <a:rPr sz="2200" i="1" spc="245" dirty="0">
                <a:solidFill>
                  <a:srgbClr val="F79546"/>
                </a:solidFill>
                <a:latin typeface="Cordia New"/>
                <a:cs typeface="Cordia New"/>
              </a:rPr>
              <a:t>ฏ</a:t>
            </a:r>
            <a:r>
              <a:rPr sz="2200" i="1" spc="335" dirty="0">
                <a:solidFill>
                  <a:srgbClr val="F79546"/>
                </a:solidFill>
                <a:latin typeface="Cordia New"/>
                <a:cs typeface="Cordia New"/>
              </a:rPr>
              <a:t>ก</a:t>
            </a:r>
            <a:r>
              <a:rPr sz="2200" i="1" spc="310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-1885" dirty="0">
                <a:solidFill>
                  <a:srgbClr val="F79546"/>
                </a:solidFill>
                <a:latin typeface="Cordia New"/>
                <a:cs typeface="Cordia New"/>
              </a:rPr>
              <a:t>ย</a:t>
            </a:r>
            <a:r>
              <a:rPr sz="2200" i="1" spc="-1250" dirty="0">
                <a:solidFill>
                  <a:srgbClr val="F79546"/>
                </a:solidFill>
                <a:latin typeface="Cordia New"/>
                <a:cs typeface="Cordia New"/>
              </a:rPr>
              <a:t>ิ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ิ	ิ	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ซ</a:t>
            </a:r>
            <a:r>
              <a:rPr sz="2200" i="1" spc="-72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-2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ึ </a:t>
            </a:r>
            <a:r>
              <a:rPr sz="2200" i="1" spc="20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280" dirty="0">
                <a:solidFill>
                  <a:srgbClr val="F79546"/>
                </a:solidFill>
                <a:latin typeface="Cordia New"/>
                <a:cs typeface="Cordia New"/>
              </a:rPr>
              <a:t>ข</a:t>
            </a:r>
            <a:r>
              <a:rPr sz="2200" i="1" spc="235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-3090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ี	</a:t>
            </a:r>
            <a:r>
              <a:rPr sz="2200" i="1" spc="340" dirty="0">
                <a:solidFill>
                  <a:srgbClr val="F79546"/>
                </a:solidFill>
                <a:latin typeface="Cordia New"/>
                <a:cs typeface="Cordia New"/>
              </a:rPr>
              <a:t>ด</a:t>
            </a:r>
            <a:r>
              <a:rPr sz="2200" i="1" spc="13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-78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79546"/>
                </a:solidFill>
                <a:latin typeface="Cordia New"/>
                <a:cs typeface="Cordia New"/>
              </a:rPr>
              <a:t>่ </a:t>
            </a:r>
            <a:r>
              <a:rPr sz="3300" i="1" spc="-67" baseline="-12626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335" dirty="0">
                <a:solidFill>
                  <a:srgbClr val="F79546"/>
                </a:solidFill>
                <a:latin typeface="Cordia New"/>
                <a:cs typeface="Cordia New"/>
              </a:rPr>
              <a:t>ก</a:t>
            </a:r>
            <a:r>
              <a:rPr sz="2200" i="1" spc="-965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ั	</a:t>
            </a:r>
            <a:r>
              <a:rPr sz="2200" i="1" spc="265" dirty="0">
                <a:solidFill>
                  <a:srgbClr val="F79546"/>
                </a:solidFill>
                <a:latin typeface="Cordia New"/>
                <a:cs typeface="Cordia New"/>
              </a:rPr>
              <a:t>แ</a:t>
            </a:r>
            <a:r>
              <a:rPr sz="2200" i="1" spc="300" dirty="0">
                <a:solidFill>
                  <a:srgbClr val="F79546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79546"/>
                </a:solidFill>
                <a:latin typeface="Cordia New"/>
                <a:cs typeface="Cordia New"/>
              </a:rPr>
              <a:t>ิ</a:t>
            </a:r>
            <a:r>
              <a:rPr sz="2200" i="1" spc="305" dirty="0">
                <a:solidFill>
                  <a:srgbClr val="F79546"/>
                </a:solidFill>
                <a:latin typeface="Cordia New"/>
                <a:cs typeface="Cordia New"/>
              </a:rPr>
              <a:t>ศ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355" dirty="0">
                <a:solidFill>
                  <a:srgbClr val="F79546"/>
                </a:solidFill>
                <a:latin typeface="Cordia New"/>
                <a:cs typeface="Cordia New"/>
              </a:rPr>
              <a:t>ต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285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280" dirty="0">
                <a:solidFill>
                  <a:srgbClr val="F79546"/>
                </a:solidFill>
                <a:latin typeface="Cordia New"/>
                <a:cs typeface="Cordia New"/>
              </a:rPr>
              <a:t>ข</a:t>
            </a:r>
            <a:r>
              <a:rPr sz="2200" i="1" spc="-730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79546"/>
                </a:solidFill>
                <a:latin typeface="Cordia New"/>
                <a:cs typeface="Cordia New"/>
              </a:rPr>
              <a:t>้ </a:t>
            </a:r>
            <a:r>
              <a:rPr sz="3300" i="1" spc="-150" baseline="-12626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265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15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350" dirty="0">
                <a:solidFill>
                  <a:srgbClr val="F79546"/>
                </a:solidFill>
                <a:latin typeface="Cordia New"/>
                <a:cs typeface="Cordia New"/>
              </a:rPr>
              <a:t>ส</a:t>
            </a:r>
            <a:r>
              <a:rPr sz="2200" i="1" spc="260" dirty="0">
                <a:solidFill>
                  <a:srgbClr val="F79546"/>
                </a:solidFill>
                <a:latin typeface="Cordia New"/>
                <a:cs typeface="Cordia New"/>
              </a:rPr>
              <a:t>ม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อ</a:t>
            </a:r>
            <a:r>
              <a:rPr sz="2200" i="1" spc="425" dirty="0">
                <a:solidFill>
                  <a:srgbClr val="F79546"/>
                </a:solidFill>
                <a:latin typeface="Cordia New"/>
                <a:cs typeface="Cordia New"/>
              </a:rPr>
              <a:t>”</a:t>
            </a:r>
            <a:endParaRPr sz="2200">
              <a:latin typeface="Cordia New"/>
              <a:cs typeface="Cordia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603</Words>
  <Application>Microsoft Office PowerPoint</Application>
  <PresentationFormat>นำเสนอทางหน้าจอ (16:9)</PresentationFormat>
  <Paragraphs>139</Paragraphs>
  <Slides>19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19</vt:i4>
      </vt:variant>
    </vt:vector>
  </HeadingPairs>
  <TitlesOfParts>
    <vt:vector size="27" baseType="lpstr">
      <vt:lpstr>Browallia New</vt:lpstr>
      <vt:lpstr>Calibri</vt:lpstr>
      <vt:lpstr>Cambria Math</vt:lpstr>
      <vt:lpstr>Cordia New</vt:lpstr>
      <vt:lpstr>Gill Sans MT</vt:lpstr>
      <vt:lpstr>Lucida Sans Unicode</vt:lpstr>
      <vt:lpstr>Tahoma</vt:lpstr>
      <vt:lpstr>Office Theme</vt:lpstr>
      <vt:lpstr>งานนำเสนอ PowerPoint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potogus</dc:creator>
  <cp:lastModifiedBy>OFFAE201</cp:lastModifiedBy>
  <cp:revision>1</cp:revision>
  <dcterms:created xsi:type="dcterms:W3CDTF">2017-06-22T09:09:05Z</dcterms:created>
  <dcterms:modified xsi:type="dcterms:W3CDTF">2020-06-26T03:39:48Z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2016-04-23T00:00:00Z</vt:filetime>
  </property>
  <property fmtid="{D5CDD505-2E9C-101B-9397-08002B2CF9AE}" pid="3" name="LastSaved">
    <vt:filetime>2017-06-22T00:00:00Z</vt:filetime>
  </property>
</Properties>
</file>