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6106" y="105155"/>
            <a:ext cx="6038850" cy="658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64769"/>
            <a:ext cx="6078474" cy="882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26975" y="123444"/>
            <a:ext cx="5957570" cy="576580"/>
          </a:xfrm>
          <a:custGeom>
            <a:avLst/>
            <a:gdLst/>
            <a:ahLst/>
            <a:cxnLst/>
            <a:rect l="l" t="t" r="r" b="b"/>
            <a:pathLst>
              <a:path w="5957570" h="576580">
                <a:moveTo>
                  <a:pt x="5861201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871343" y="575542"/>
                </a:lnTo>
                <a:lnTo>
                  <a:pt x="5911149" y="562068"/>
                </a:lnTo>
                <a:lnTo>
                  <a:pt x="5940870" y="533660"/>
                </a:lnTo>
                <a:lnTo>
                  <a:pt x="5956110" y="494662"/>
                </a:lnTo>
                <a:lnTo>
                  <a:pt x="5957213" y="480059"/>
                </a:lnTo>
                <a:lnTo>
                  <a:pt x="5956681" y="85870"/>
                </a:lnTo>
                <a:lnTo>
                  <a:pt x="5943180" y="46063"/>
                </a:lnTo>
                <a:lnTo>
                  <a:pt x="5914746" y="16343"/>
                </a:lnTo>
                <a:lnTo>
                  <a:pt x="5875774" y="1102"/>
                </a:lnTo>
                <a:lnTo>
                  <a:pt x="5861201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i="1">
                <a:solidFill>
                  <a:schemeClr val="bg1"/>
                </a:solidFill>
                <a:latin typeface="Cordia New"/>
                <a:cs typeface="Cordia New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44005" y="152628"/>
            <a:ext cx="8856345" cy="4856480"/>
          </a:xfrm>
          <a:custGeom>
            <a:avLst/>
            <a:gdLst/>
            <a:ahLst/>
            <a:cxnLst/>
            <a:rect l="l" t="t" r="r" b="b"/>
            <a:pathLst>
              <a:path w="8856345" h="4856480">
                <a:moveTo>
                  <a:pt x="0" y="4856480"/>
                </a:moveTo>
                <a:lnTo>
                  <a:pt x="8855964" y="4856480"/>
                </a:lnTo>
                <a:lnTo>
                  <a:pt x="8855964" y="0"/>
                </a:lnTo>
                <a:lnTo>
                  <a:pt x="0" y="0"/>
                </a:lnTo>
                <a:lnTo>
                  <a:pt x="0" y="4856480"/>
                </a:lnTo>
                <a:close/>
              </a:path>
            </a:pathLst>
          </a:custGeom>
          <a:solidFill>
            <a:srgbClr val="2E3847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44894" y="138696"/>
            <a:ext cx="8852407" cy="48740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9" name="bk object 19"/>
          <p:cNvSpPr/>
          <p:nvPr/>
        </p:nvSpPr>
        <p:spPr>
          <a:xfrm>
            <a:off x="899591" y="1175334"/>
            <a:ext cx="7345045" cy="2800985"/>
          </a:xfrm>
          <a:custGeom>
            <a:avLst/>
            <a:gdLst/>
            <a:ahLst/>
            <a:cxnLst/>
            <a:rect l="l" t="t" r="r" b="b"/>
            <a:pathLst>
              <a:path w="7345045" h="2800985">
                <a:moveTo>
                  <a:pt x="0" y="2800731"/>
                </a:moveTo>
                <a:lnTo>
                  <a:pt x="7344790" y="2800731"/>
                </a:lnTo>
                <a:lnTo>
                  <a:pt x="7344790" y="0"/>
                </a:lnTo>
                <a:lnTo>
                  <a:pt x="0" y="0"/>
                </a:lnTo>
                <a:lnTo>
                  <a:pt x="0" y="2800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0" name="bk object 20"/>
          <p:cNvSpPr/>
          <p:nvPr/>
        </p:nvSpPr>
        <p:spPr>
          <a:xfrm>
            <a:off x="899591" y="1175334"/>
            <a:ext cx="7345045" cy="2800985"/>
          </a:xfrm>
          <a:custGeom>
            <a:avLst/>
            <a:gdLst/>
            <a:ahLst/>
            <a:cxnLst/>
            <a:rect l="l" t="t" r="r" b="b"/>
            <a:pathLst>
              <a:path w="7345045" h="2800985">
                <a:moveTo>
                  <a:pt x="0" y="2800731"/>
                </a:moveTo>
                <a:lnTo>
                  <a:pt x="7344790" y="2800731"/>
                </a:lnTo>
                <a:lnTo>
                  <a:pt x="7344790" y="0"/>
                </a:lnTo>
                <a:lnTo>
                  <a:pt x="0" y="0"/>
                </a:lnTo>
                <a:lnTo>
                  <a:pt x="0" y="2800731"/>
                </a:lnTo>
                <a:close/>
              </a:path>
            </a:pathLst>
          </a:custGeom>
          <a:ln w="76200">
            <a:solidFill>
              <a:srgbClr val="EF566B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2420" y="104140"/>
            <a:ext cx="8519159" cy="449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0563" y="1336802"/>
            <a:ext cx="6722872" cy="2251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i="1">
                <a:solidFill>
                  <a:schemeClr val="bg1"/>
                </a:solidFill>
                <a:latin typeface="Cordia New"/>
                <a:cs typeface="Cordia New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7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jp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jp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jpg"/><Relationship Id="rId6" Type="http://schemas.openxmlformats.org/officeDocument/2006/relationships/image" Target="../media/image22.jp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0641" y="1153921"/>
            <a:ext cx="5979795" cy="273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400" spc="-630" b="1">
                <a:solidFill>
                  <a:srgbClr val="EF566B"/>
                </a:solidFill>
                <a:latin typeface="Tahoma"/>
                <a:cs typeface="Tahoma"/>
              </a:rPr>
              <a:t>แ</a:t>
            </a:r>
            <a:r>
              <a:rPr dirty="0" sz="4400" spc="-380" b="1">
                <a:solidFill>
                  <a:srgbClr val="EF566B"/>
                </a:solidFill>
                <a:latin typeface="Tahoma"/>
                <a:cs typeface="Tahoma"/>
              </a:rPr>
              <a:t>รง</a:t>
            </a:r>
            <a:r>
              <a:rPr dirty="0" sz="4400" spc="-75" b="1">
                <a:solidFill>
                  <a:srgbClr val="EF566B"/>
                </a:solidFill>
                <a:latin typeface="Tahoma"/>
                <a:cs typeface="Tahoma"/>
              </a:rPr>
              <a:t> </a:t>
            </a:r>
            <a:r>
              <a:rPr dirty="0" sz="4400" spc="-415" b="1">
                <a:solidFill>
                  <a:srgbClr val="EF566B"/>
                </a:solidFill>
                <a:latin typeface="Tahoma"/>
                <a:cs typeface="Tahoma"/>
              </a:rPr>
              <a:t>ม</a:t>
            </a:r>
            <a:r>
              <a:rPr dirty="0" sz="4400" spc="-325" b="1">
                <a:solidFill>
                  <a:srgbClr val="EF566B"/>
                </a:solidFill>
                <a:latin typeface="Tahoma"/>
                <a:cs typeface="Tahoma"/>
              </a:rPr>
              <a:t>ว</a:t>
            </a:r>
            <a:r>
              <a:rPr dirty="0" sz="4400" spc="-400" b="1">
                <a:solidFill>
                  <a:srgbClr val="EF566B"/>
                </a:solidFill>
                <a:latin typeface="Tahoma"/>
                <a:cs typeface="Tahoma"/>
              </a:rPr>
              <a:t>ล</a:t>
            </a:r>
            <a:r>
              <a:rPr dirty="0" sz="4400" spc="-80" b="1">
                <a:solidFill>
                  <a:srgbClr val="EF566B"/>
                </a:solidFill>
                <a:latin typeface="Tahoma"/>
                <a:cs typeface="Tahoma"/>
              </a:rPr>
              <a:t> </a:t>
            </a:r>
            <a:r>
              <a:rPr dirty="0" sz="4400" spc="-575" b="1">
                <a:solidFill>
                  <a:srgbClr val="EF566B"/>
                </a:solidFill>
                <a:latin typeface="Tahoma"/>
                <a:cs typeface="Tahoma"/>
              </a:rPr>
              <a:t>แ</a:t>
            </a:r>
            <a:r>
              <a:rPr dirty="0" sz="4400" spc="-320" b="1">
                <a:solidFill>
                  <a:srgbClr val="EF566B"/>
                </a:solidFill>
                <a:latin typeface="Tahoma"/>
                <a:cs typeface="Tahoma"/>
              </a:rPr>
              <a:t>ละ</a:t>
            </a:r>
            <a:r>
              <a:rPr dirty="0" sz="4400" spc="-380" b="1">
                <a:solidFill>
                  <a:srgbClr val="EF566B"/>
                </a:solidFill>
                <a:latin typeface="Tahoma"/>
                <a:cs typeface="Tahoma"/>
              </a:rPr>
              <a:t>ก</a:t>
            </a:r>
            <a:r>
              <a:rPr dirty="0" sz="4400" spc="-610" b="1">
                <a:solidFill>
                  <a:srgbClr val="EF566B"/>
                </a:solidFill>
                <a:latin typeface="Tahoma"/>
                <a:cs typeface="Tahoma"/>
              </a:rPr>
              <a:t>ฏก</a:t>
            </a:r>
            <a:r>
              <a:rPr dirty="0" sz="4400" spc="-455" b="1">
                <a:solidFill>
                  <a:srgbClr val="EF566B"/>
                </a:solidFill>
                <a:latin typeface="Tahoma"/>
                <a:cs typeface="Tahoma"/>
              </a:rPr>
              <a:t>า</a:t>
            </a:r>
            <a:r>
              <a:rPr dirty="0" sz="4400" spc="-395" b="1">
                <a:solidFill>
                  <a:srgbClr val="EF566B"/>
                </a:solidFill>
                <a:latin typeface="Tahoma"/>
                <a:cs typeface="Tahoma"/>
              </a:rPr>
              <a:t>ร</a:t>
            </a:r>
            <a:r>
              <a:rPr dirty="0" sz="4400" spc="-250" b="1">
                <a:solidFill>
                  <a:srgbClr val="EF566B"/>
                </a:solidFill>
                <a:latin typeface="Tahoma"/>
                <a:cs typeface="Tahoma"/>
              </a:rPr>
              <a:t>เ</a:t>
            </a:r>
            <a:r>
              <a:rPr dirty="0" sz="4400" spc="-580" b="1">
                <a:solidFill>
                  <a:srgbClr val="EF566B"/>
                </a:solidFill>
                <a:latin typeface="Tahoma"/>
                <a:cs typeface="Tahoma"/>
              </a:rPr>
              <a:t>ค</a:t>
            </a:r>
            <a:r>
              <a:rPr dirty="0" sz="4400" spc="-505" b="1">
                <a:solidFill>
                  <a:srgbClr val="EF566B"/>
                </a:solidFill>
                <a:latin typeface="Tahoma"/>
                <a:cs typeface="Tahoma"/>
              </a:rPr>
              <a:t>ล</a:t>
            </a:r>
            <a:r>
              <a:rPr dirty="0" sz="4400" b="1">
                <a:solidFill>
                  <a:srgbClr val="EF566B"/>
                </a:solidFill>
                <a:latin typeface="Tahoma"/>
                <a:cs typeface="Tahoma"/>
              </a:rPr>
              <a:t>ื</a:t>
            </a:r>
            <a:r>
              <a:rPr dirty="0" sz="4400" spc="65" b="1">
                <a:solidFill>
                  <a:srgbClr val="EF566B"/>
                </a:solidFill>
                <a:latin typeface="Tahoma"/>
                <a:cs typeface="Tahoma"/>
              </a:rPr>
              <a:t>่</a:t>
            </a:r>
            <a:r>
              <a:rPr dirty="0" sz="4400" spc="-475" b="1">
                <a:solidFill>
                  <a:srgbClr val="EF566B"/>
                </a:solidFill>
                <a:latin typeface="Tahoma"/>
                <a:cs typeface="Tahoma"/>
              </a:rPr>
              <a:t>อ</a:t>
            </a:r>
            <a:r>
              <a:rPr dirty="0" sz="4400" spc="-540" b="1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r>
              <a:rPr dirty="0" sz="4400" spc="-810" b="1">
                <a:solidFill>
                  <a:srgbClr val="EF566B"/>
                </a:solidFill>
                <a:latin typeface="Tahoma"/>
                <a:cs typeface="Tahoma"/>
              </a:rPr>
              <a:t>ท</a:t>
            </a:r>
            <a:r>
              <a:rPr dirty="0" sz="4400" b="1">
                <a:solidFill>
                  <a:srgbClr val="EF566B"/>
                </a:solidFill>
                <a:latin typeface="Tahoma"/>
                <a:cs typeface="Tahoma"/>
              </a:rPr>
              <a:t>ี่</a:t>
            </a:r>
            <a:endParaRPr sz="4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4400" spc="-620" b="1">
                <a:solidFill>
                  <a:srgbClr val="EF566B"/>
                </a:solidFill>
                <a:latin typeface="Tahoma"/>
                <a:cs typeface="Tahoma"/>
              </a:rPr>
              <a:t>ขอ</a:t>
            </a:r>
            <a:r>
              <a:rPr dirty="0" sz="4400" spc="-495" b="1">
                <a:solidFill>
                  <a:srgbClr val="EF566B"/>
                </a:solidFill>
                <a:latin typeface="Tahoma"/>
                <a:cs typeface="Tahoma"/>
              </a:rPr>
              <a:t>ง</a:t>
            </a:r>
            <a:r>
              <a:rPr dirty="0" sz="4400" spc="-690" b="1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r>
              <a:rPr dirty="0" sz="4400" spc="100" b="1">
                <a:solidFill>
                  <a:srgbClr val="EF566B"/>
                </a:solidFill>
                <a:latin typeface="Tahoma"/>
                <a:cs typeface="Tahoma"/>
              </a:rPr>
              <a:t>ิ</a:t>
            </a:r>
            <a:r>
              <a:rPr dirty="0" sz="4400" spc="-235" b="1">
                <a:solidFill>
                  <a:srgbClr val="EF566B"/>
                </a:solidFill>
                <a:latin typeface="Tahoma"/>
                <a:cs typeface="Tahoma"/>
              </a:rPr>
              <a:t>ว</a:t>
            </a:r>
            <a:r>
              <a:rPr dirty="0" sz="4400" spc="-595" b="1">
                <a:solidFill>
                  <a:srgbClr val="EF566B"/>
                </a:solidFill>
                <a:latin typeface="Tahoma"/>
                <a:cs typeface="Tahoma"/>
              </a:rPr>
              <a:t>ต</a:t>
            </a:r>
            <a:r>
              <a:rPr dirty="0" sz="4400" spc="70" b="1">
                <a:solidFill>
                  <a:srgbClr val="EF566B"/>
                </a:solidFill>
                <a:latin typeface="Tahoma"/>
                <a:cs typeface="Tahoma"/>
              </a:rPr>
              <a:t>ั</a:t>
            </a:r>
            <a:r>
              <a:rPr dirty="0" sz="4400" spc="-540" b="1">
                <a:solidFill>
                  <a:srgbClr val="EF566B"/>
                </a:solidFill>
                <a:latin typeface="Tahoma"/>
                <a:cs typeface="Tahoma"/>
              </a:rPr>
              <a:t>น</a:t>
            </a:r>
            <a:endParaRPr sz="4400">
              <a:latin typeface="Tahoma"/>
              <a:cs typeface="Tahoma"/>
            </a:endParaRPr>
          </a:p>
          <a:p>
            <a:pPr algn="ctr" marL="1905">
              <a:lnSpc>
                <a:spcPct val="100000"/>
              </a:lnSpc>
            </a:pPr>
            <a:r>
              <a:rPr dirty="0" sz="4400" spc="50" b="1">
                <a:solidFill>
                  <a:srgbClr val="EF566B"/>
                </a:solidFill>
                <a:latin typeface="Trebuchet MS"/>
                <a:cs typeface="Trebuchet MS"/>
              </a:rPr>
              <a:t>#</a:t>
            </a:r>
            <a:r>
              <a:rPr dirty="0" sz="4400" spc="-114" b="1">
                <a:solidFill>
                  <a:srgbClr val="EF566B"/>
                </a:solidFill>
                <a:latin typeface="Trebuchet MS"/>
                <a:cs typeface="Trebuchet MS"/>
              </a:rPr>
              <a:t> </a:t>
            </a:r>
            <a:r>
              <a:rPr dirty="0" sz="4400" spc="50" b="1">
                <a:solidFill>
                  <a:srgbClr val="EF566B"/>
                </a:solidFill>
                <a:latin typeface="Trebuchet MS"/>
                <a:cs typeface="Trebuchet MS"/>
              </a:rPr>
              <a:t>6</a:t>
            </a:r>
            <a:endParaRPr sz="4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dirty="0" sz="4400" spc="-150" b="1">
                <a:solidFill>
                  <a:srgbClr val="EF566B"/>
                </a:solidFill>
                <a:latin typeface="Trebuchet MS"/>
                <a:cs typeface="Trebuchet MS"/>
              </a:rPr>
              <a:t>by</a:t>
            </a:r>
            <a:r>
              <a:rPr dirty="0" sz="4400" spc="-105" b="1">
                <a:solidFill>
                  <a:srgbClr val="EF566B"/>
                </a:solidFill>
                <a:latin typeface="Trebuchet MS"/>
                <a:cs typeface="Trebuchet MS"/>
              </a:rPr>
              <a:t> </a:t>
            </a:r>
            <a:r>
              <a:rPr dirty="0" sz="4400" spc="-120" b="1">
                <a:solidFill>
                  <a:srgbClr val="EF566B"/>
                </a:solidFill>
                <a:latin typeface="Tahoma"/>
                <a:cs typeface="Tahoma"/>
              </a:rPr>
              <a:t>P</a:t>
            </a:r>
            <a:r>
              <a:rPr dirty="0" sz="4400" spc="-45" b="1">
                <a:solidFill>
                  <a:srgbClr val="EF566B"/>
                </a:solidFill>
                <a:latin typeface="Tahoma"/>
                <a:cs typeface="Tahoma"/>
              </a:rPr>
              <a:t>’</a:t>
            </a:r>
            <a:r>
              <a:rPr dirty="0" sz="4400" spc="-425" b="1">
                <a:solidFill>
                  <a:srgbClr val="EF566B"/>
                </a:solidFill>
                <a:latin typeface="Tahoma"/>
                <a:cs typeface="Tahoma"/>
              </a:rPr>
              <a:t>Tum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34" y="151638"/>
            <a:ext cx="5480685" cy="929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32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3000" spc="420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400" i="1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370" i="1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dirty="0" sz="3000" spc="3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dirty="0" sz="3000" spc="35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90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3000" spc="39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3000" spc="-10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60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3000" spc="405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3000" spc="409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3000" spc="4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dirty="0" sz="2400" spc="-26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25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35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4" name="object 4"/>
          <p:cNvSpPr/>
          <p:nvPr/>
        </p:nvSpPr>
        <p:spPr>
          <a:xfrm>
            <a:off x="983741" y="1165097"/>
            <a:ext cx="7162038" cy="1415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998982" y="1219200"/>
            <a:ext cx="7130796" cy="13807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043609" y="1205483"/>
            <a:ext cx="7042150" cy="1294765"/>
          </a:xfrm>
          <a:custGeom>
            <a:avLst/>
            <a:gdLst/>
            <a:ahLst/>
            <a:cxnLst/>
            <a:rect l="l" t="t" r="r" b="b"/>
            <a:pathLst>
              <a:path w="7042150" h="1294764">
                <a:moveTo>
                  <a:pt x="6826199" y="0"/>
                </a:moveTo>
                <a:lnTo>
                  <a:pt x="215709" y="0"/>
                </a:lnTo>
                <a:lnTo>
                  <a:pt x="198017" y="715"/>
                </a:lnTo>
                <a:lnTo>
                  <a:pt x="147526" y="11004"/>
                </a:lnTo>
                <a:lnTo>
                  <a:pt x="102080" y="32337"/>
                </a:lnTo>
                <a:lnTo>
                  <a:pt x="63177" y="63214"/>
                </a:lnTo>
                <a:lnTo>
                  <a:pt x="32316" y="102131"/>
                </a:lnTo>
                <a:lnTo>
                  <a:pt x="10996" y="147588"/>
                </a:lnTo>
                <a:lnTo>
                  <a:pt x="715" y="198081"/>
                </a:lnTo>
                <a:lnTo>
                  <a:pt x="0" y="215773"/>
                </a:lnTo>
                <a:lnTo>
                  <a:pt x="0" y="1078610"/>
                </a:lnTo>
                <a:lnTo>
                  <a:pt x="6268" y="1130442"/>
                </a:lnTo>
                <a:lnTo>
                  <a:pt x="24076" y="1177725"/>
                </a:lnTo>
                <a:lnTo>
                  <a:pt x="51923" y="1218962"/>
                </a:lnTo>
                <a:lnTo>
                  <a:pt x="88311" y="1252657"/>
                </a:lnTo>
                <a:lnTo>
                  <a:pt x="131743" y="1277314"/>
                </a:lnTo>
                <a:lnTo>
                  <a:pt x="180718" y="1291435"/>
                </a:lnTo>
                <a:lnTo>
                  <a:pt x="215709" y="1294257"/>
                </a:lnTo>
                <a:lnTo>
                  <a:pt x="6826199" y="1294257"/>
                </a:lnTo>
                <a:lnTo>
                  <a:pt x="6878030" y="1287991"/>
                </a:lnTo>
                <a:lnTo>
                  <a:pt x="6925313" y="1270192"/>
                </a:lnTo>
                <a:lnTo>
                  <a:pt x="6966550" y="1242356"/>
                </a:lnTo>
                <a:lnTo>
                  <a:pt x="7000246" y="1205980"/>
                </a:lnTo>
                <a:lnTo>
                  <a:pt x="7024902" y="1162561"/>
                </a:lnTo>
                <a:lnTo>
                  <a:pt x="7039023" y="1113596"/>
                </a:lnTo>
                <a:lnTo>
                  <a:pt x="7041845" y="1078610"/>
                </a:lnTo>
                <a:lnTo>
                  <a:pt x="7041845" y="215773"/>
                </a:lnTo>
                <a:lnTo>
                  <a:pt x="7035579" y="163933"/>
                </a:lnTo>
                <a:lnTo>
                  <a:pt x="7017780" y="116631"/>
                </a:lnTo>
                <a:lnTo>
                  <a:pt x="6989944" y="75367"/>
                </a:lnTo>
                <a:lnTo>
                  <a:pt x="6953569" y="41643"/>
                </a:lnTo>
                <a:lnTo>
                  <a:pt x="6910150" y="16962"/>
                </a:lnTo>
                <a:lnTo>
                  <a:pt x="6861184" y="2825"/>
                </a:lnTo>
                <a:lnTo>
                  <a:pt x="682619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43609" y="1205483"/>
            <a:ext cx="7042150" cy="1294765"/>
          </a:xfrm>
          <a:custGeom>
            <a:avLst/>
            <a:gdLst/>
            <a:ahLst/>
            <a:cxnLst/>
            <a:rect l="l" t="t" r="r" b="b"/>
            <a:pathLst>
              <a:path w="7042150" h="1294764">
                <a:moveTo>
                  <a:pt x="0" y="215773"/>
                </a:moveTo>
                <a:lnTo>
                  <a:pt x="6268" y="163933"/>
                </a:lnTo>
                <a:lnTo>
                  <a:pt x="24076" y="116631"/>
                </a:lnTo>
                <a:lnTo>
                  <a:pt x="51923" y="75367"/>
                </a:lnTo>
                <a:lnTo>
                  <a:pt x="88311" y="41643"/>
                </a:lnTo>
                <a:lnTo>
                  <a:pt x="131743" y="16962"/>
                </a:lnTo>
                <a:lnTo>
                  <a:pt x="180718" y="2825"/>
                </a:lnTo>
                <a:lnTo>
                  <a:pt x="215709" y="0"/>
                </a:lnTo>
                <a:lnTo>
                  <a:pt x="6826199" y="0"/>
                </a:lnTo>
                <a:lnTo>
                  <a:pt x="6878030" y="6273"/>
                </a:lnTo>
                <a:lnTo>
                  <a:pt x="6925313" y="24092"/>
                </a:lnTo>
                <a:lnTo>
                  <a:pt x="6966550" y="51954"/>
                </a:lnTo>
                <a:lnTo>
                  <a:pt x="7000246" y="88358"/>
                </a:lnTo>
                <a:lnTo>
                  <a:pt x="7024902" y="131802"/>
                </a:lnTo>
                <a:lnTo>
                  <a:pt x="7039023" y="180783"/>
                </a:lnTo>
                <a:lnTo>
                  <a:pt x="7041845" y="215773"/>
                </a:lnTo>
                <a:lnTo>
                  <a:pt x="7041845" y="1078610"/>
                </a:lnTo>
                <a:lnTo>
                  <a:pt x="7035579" y="1130442"/>
                </a:lnTo>
                <a:lnTo>
                  <a:pt x="7017780" y="1177725"/>
                </a:lnTo>
                <a:lnTo>
                  <a:pt x="6989944" y="1218962"/>
                </a:lnTo>
                <a:lnTo>
                  <a:pt x="6953569" y="1252657"/>
                </a:lnTo>
                <a:lnTo>
                  <a:pt x="6910150" y="1277314"/>
                </a:lnTo>
                <a:lnTo>
                  <a:pt x="6861184" y="1291435"/>
                </a:lnTo>
                <a:lnTo>
                  <a:pt x="6826199" y="1294257"/>
                </a:lnTo>
                <a:lnTo>
                  <a:pt x="215709" y="1294257"/>
                </a:lnTo>
                <a:lnTo>
                  <a:pt x="163870" y="1287991"/>
                </a:lnTo>
                <a:lnTo>
                  <a:pt x="116576" y="1270192"/>
                </a:lnTo>
                <a:lnTo>
                  <a:pt x="75325" y="1242356"/>
                </a:lnTo>
                <a:lnTo>
                  <a:pt x="41617" y="1205980"/>
                </a:lnTo>
                <a:lnTo>
                  <a:pt x="16950" y="1162561"/>
                </a:lnTo>
                <a:lnTo>
                  <a:pt x="2823" y="1113596"/>
                </a:lnTo>
                <a:lnTo>
                  <a:pt x="0" y="1078610"/>
                </a:lnTo>
                <a:lnTo>
                  <a:pt x="0" y="21577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983741" y="2675382"/>
            <a:ext cx="7162038" cy="10568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037082" y="2714244"/>
            <a:ext cx="7138416" cy="1051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043609" y="2715767"/>
            <a:ext cx="7042150" cy="936625"/>
          </a:xfrm>
          <a:custGeom>
            <a:avLst/>
            <a:gdLst/>
            <a:ahLst/>
            <a:cxnLst/>
            <a:rect l="l" t="t" r="r" b="b"/>
            <a:pathLst>
              <a:path w="7042150" h="936625">
                <a:moveTo>
                  <a:pt x="6885889" y="0"/>
                </a:moveTo>
                <a:lnTo>
                  <a:pt x="150534" y="94"/>
                </a:lnTo>
                <a:lnTo>
                  <a:pt x="108098" y="7496"/>
                </a:lnTo>
                <a:lnTo>
                  <a:pt x="70441" y="25538"/>
                </a:lnTo>
                <a:lnTo>
                  <a:pt x="39219" y="52564"/>
                </a:lnTo>
                <a:lnTo>
                  <a:pt x="16086" y="86917"/>
                </a:lnTo>
                <a:lnTo>
                  <a:pt x="2696" y="126941"/>
                </a:lnTo>
                <a:lnTo>
                  <a:pt x="0" y="155956"/>
                </a:lnTo>
                <a:lnTo>
                  <a:pt x="98" y="785625"/>
                </a:lnTo>
                <a:lnTo>
                  <a:pt x="7521" y="828061"/>
                </a:lnTo>
                <a:lnTo>
                  <a:pt x="25576" y="865710"/>
                </a:lnTo>
                <a:lnTo>
                  <a:pt x="52608" y="896920"/>
                </a:lnTo>
                <a:lnTo>
                  <a:pt x="86966" y="920041"/>
                </a:lnTo>
                <a:lnTo>
                  <a:pt x="126996" y="933422"/>
                </a:lnTo>
                <a:lnTo>
                  <a:pt x="156019" y="936116"/>
                </a:lnTo>
                <a:lnTo>
                  <a:pt x="6891421" y="936020"/>
                </a:lnTo>
                <a:lnTo>
                  <a:pt x="6933818" y="928607"/>
                </a:lnTo>
                <a:lnTo>
                  <a:pt x="6971445" y="910554"/>
                </a:lnTo>
                <a:lnTo>
                  <a:pt x="7002646" y="883515"/>
                </a:lnTo>
                <a:lnTo>
                  <a:pt x="7025766" y="849140"/>
                </a:lnTo>
                <a:lnTo>
                  <a:pt x="7039150" y="809081"/>
                </a:lnTo>
                <a:lnTo>
                  <a:pt x="7041845" y="780033"/>
                </a:lnTo>
                <a:lnTo>
                  <a:pt x="7041752" y="150526"/>
                </a:lnTo>
                <a:lnTo>
                  <a:pt x="7034361" y="108103"/>
                </a:lnTo>
                <a:lnTo>
                  <a:pt x="7016323" y="70451"/>
                </a:lnTo>
                <a:lnTo>
                  <a:pt x="6989297" y="39228"/>
                </a:lnTo>
                <a:lnTo>
                  <a:pt x="6954939" y="16090"/>
                </a:lnTo>
                <a:lnTo>
                  <a:pt x="6914909" y="2697"/>
                </a:lnTo>
                <a:lnTo>
                  <a:pt x="688588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043609" y="2715767"/>
            <a:ext cx="7042150" cy="936625"/>
          </a:xfrm>
          <a:custGeom>
            <a:avLst/>
            <a:gdLst/>
            <a:ahLst/>
            <a:cxnLst/>
            <a:rect l="l" t="t" r="r" b="b"/>
            <a:pathLst>
              <a:path w="7042150" h="936625">
                <a:moveTo>
                  <a:pt x="0" y="155956"/>
                </a:moveTo>
                <a:lnTo>
                  <a:pt x="5974" y="113072"/>
                </a:lnTo>
                <a:lnTo>
                  <a:pt x="22796" y="74755"/>
                </a:lnTo>
                <a:lnTo>
                  <a:pt x="48810" y="42660"/>
                </a:lnTo>
                <a:lnTo>
                  <a:pt x="82360" y="18444"/>
                </a:lnTo>
                <a:lnTo>
                  <a:pt x="121794" y="3765"/>
                </a:lnTo>
                <a:lnTo>
                  <a:pt x="6885889" y="0"/>
                </a:lnTo>
                <a:lnTo>
                  <a:pt x="6900591" y="684"/>
                </a:lnTo>
                <a:lnTo>
                  <a:pt x="6942144" y="10461"/>
                </a:lnTo>
                <a:lnTo>
                  <a:pt x="6978577" y="30535"/>
                </a:lnTo>
                <a:lnTo>
                  <a:pt x="7008231" y="59247"/>
                </a:lnTo>
                <a:lnTo>
                  <a:pt x="7029449" y="94940"/>
                </a:lnTo>
                <a:lnTo>
                  <a:pt x="7040573" y="135957"/>
                </a:lnTo>
                <a:lnTo>
                  <a:pt x="7041845" y="780033"/>
                </a:lnTo>
                <a:lnTo>
                  <a:pt x="7041161" y="794751"/>
                </a:lnTo>
                <a:lnTo>
                  <a:pt x="7031391" y="836337"/>
                </a:lnTo>
                <a:lnTo>
                  <a:pt x="7011333" y="872790"/>
                </a:lnTo>
                <a:lnTo>
                  <a:pt x="6982641" y="902458"/>
                </a:lnTo>
                <a:lnTo>
                  <a:pt x="6946972" y="923690"/>
                </a:lnTo>
                <a:lnTo>
                  <a:pt x="6905981" y="934833"/>
                </a:lnTo>
                <a:lnTo>
                  <a:pt x="156019" y="936116"/>
                </a:lnTo>
                <a:lnTo>
                  <a:pt x="141315" y="935433"/>
                </a:lnTo>
                <a:lnTo>
                  <a:pt x="99761" y="925665"/>
                </a:lnTo>
                <a:lnTo>
                  <a:pt x="63328" y="905608"/>
                </a:lnTo>
                <a:lnTo>
                  <a:pt x="33670" y="876911"/>
                </a:lnTo>
                <a:lnTo>
                  <a:pt x="12440" y="841224"/>
                </a:lnTo>
                <a:lnTo>
                  <a:pt x="1289" y="800200"/>
                </a:lnTo>
                <a:lnTo>
                  <a:pt x="0" y="15595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6350">
              <a:lnSpc>
                <a:spcPts val="2590"/>
              </a:lnSpc>
            </a:pPr>
            <a:r>
              <a:rPr dirty="0" spc="250"/>
              <a:t>แ</a:t>
            </a:r>
            <a:r>
              <a:rPr dirty="0" spc="335"/>
              <a:t>รง</a:t>
            </a:r>
            <a:r>
              <a:rPr dirty="0" spc="130"/>
              <a:t> </a:t>
            </a:r>
            <a:r>
              <a:rPr dirty="0" spc="295"/>
              <a:t>หมาย</a:t>
            </a:r>
            <a:r>
              <a:rPr dirty="0" spc="275"/>
              <a:t>ถ</a:t>
            </a:r>
            <a:r>
              <a:rPr dirty="0" spc="-10"/>
              <a:t>ึ</a:t>
            </a:r>
            <a:r>
              <a:rPr dirty="0" spc="320"/>
              <a:t>ง</a:t>
            </a:r>
            <a:r>
              <a:rPr dirty="0" spc="130"/>
              <a:t> </a:t>
            </a:r>
            <a:r>
              <a:rPr dirty="0" spc="300"/>
              <a:t>อ</a:t>
            </a:r>
            <a:r>
              <a:rPr dirty="0" spc="15"/>
              <a:t> </a:t>
            </a:r>
            <a:r>
              <a:rPr dirty="0" spc="215"/>
              <a:t>า</a:t>
            </a:r>
            <a:r>
              <a:rPr dirty="0" spc="220"/>
              <a:t>น</a:t>
            </a:r>
            <a:r>
              <a:rPr dirty="0" spc="265"/>
              <a:t>าจช</a:t>
            </a:r>
            <a:r>
              <a:rPr dirty="0" spc="225"/>
              <a:t>น</a:t>
            </a:r>
            <a:r>
              <a:rPr dirty="0" spc="50"/>
              <a:t>ิ</a:t>
            </a:r>
            <a:r>
              <a:rPr dirty="0" spc="335"/>
              <a:t>ดห</a:t>
            </a:r>
            <a:r>
              <a:rPr dirty="0" spc="254"/>
              <a:t>น</a:t>
            </a:r>
            <a:r>
              <a:rPr dirty="0"/>
              <a:t>ึ</a:t>
            </a:r>
            <a:r>
              <a:rPr dirty="0" spc="50"/>
              <a:t>่</a:t>
            </a:r>
            <a:r>
              <a:rPr dirty="0" spc="260"/>
              <a:t>ง</a:t>
            </a:r>
            <a:r>
              <a:rPr dirty="0" spc="340"/>
              <a:t>ท</a:t>
            </a:r>
            <a:r>
              <a:rPr dirty="0"/>
              <a:t>ี</a:t>
            </a:r>
            <a:r>
              <a:rPr dirty="0" spc="-10"/>
              <a:t>่</a:t>
            </a:r>
            <a:r>
              <a:rPr dirty="0" spc="295"/>
              <a:t>สามารถกระ</a:t>
            </a:r>
            <a:r>
              <a:rPr dirty="0" spc="325"/>
              <a:t>ท</a:t>
            </a:r>
            <a:r>
              <a:rPr dirty="0" spc="-10"/>
              <a:t> </a:t>
            </a:r>
            <a:r>
              <a:rPr dirty="0" spc="265"/>
              <a:t>าหรือพยายาม</a:t>
            </a:r>
            <a:r>
              <a:rPr dirty="0" spc="305"/>
              <a:t>ท</a:t>
            </a:r>
            <a:r>
              <a:rPr dirty="0"/>
              <a:t>ี่</a:t>
            </a:r>
            <a:r>
              <a:rPr dirty="0"/>
              <a:t> </a:t>
            </a:r>
            <a:r>
              <a:rPr dirty="0" spc="285"/>
              <a:t>ท</a:t>
            </a:r>
            <a:r>
              <a:rPr dirty="0" spc="-10"/>
              <a:t> </a:t>
            </a:r>
            <a:r>
              <a:rPr dirty="0" spc="180"/>
              <a:t>า</a:t>
            </a:r>
            <a:r>
              <a:rPr dirty="0" spc="90"/>
              <a:t>ใ</a:t>
            </a:r>
            <a:r>
              <a:rPr dirty="0" spc="300"/>
              <a:t>ห</a:t>
            </a:r>
            <a:r>
              <a:rPr dirty="0" baseline="-12731" sz="3600"/>
              <a:t>้</a:t>
            </a:r>
            <a:r>
              <a:rPr dirty="0" sz="2400" spc="300"/>
              <a:t>ว</a:t>
            </a:r>
            <a:r>
              <a:rPr dirty="0" sz="2400" spc="-10"/>
              <a:t>ั</a:t>
            </a:r>
            <a:r>
              <a:rPr dirty="0" sz="2400" spc="375"/>
              <a:t>ตถ</a:t>
            </a:r>
            <a:r>
              <a:rPr dirty="0" sz="2400" spc="-25"/>
              <a:t>ุ</a:t>
            </a:r>
            <a:r>
              <a:rPr dirty="0" sz="2400" spc="170"/>
              <a:t>เ</a:t>
            </a:r>
            <a:r>
              <a:rPr dirty="0" sz="2400" spc="350"/>
              <a:t>ก</a:t>
            </a:r>
            <a:r>
              <a:rPr dirty="0" sz="2400" spc="-10"/>
              <a:t>ิ</a:t>
            </a:r>
            <a:r>
              <a:rPr dirty="0" sz="2400" spc="370"/>
              <a:t>ด</a:t>
            </a:r>
            <a:r>
              <a:rPr dirty="0" sz="2400" spc="365"/>
              <a:t>ก</a:t>
            </a:r>
            <a:r>
              <a:rPr dirty="0" sz="2400" spc="180"/>
              <a:t>า</a:t>
            </a:r>
            <a:r>
              <a:rPr dirty="0" sz="2400" spc="350"/>
              <a:t>ร</a:t>
            </a:r>
            <a:r>
              <a:rPr dirty="0" sz="2400" spc="140"/>
              <a:t>เ</a:t>
            </a:r>
            <a:r>
              <a:rPr dirty="0" sz="2400" spc="370"/>
              <a:t>ป</a:t>
            </a:r>
            <a:r>
              <a:rPr dirty="0" sz="2400" spc="290"/>
              <a:t>ล</a:t>
            </a:r>
            <a:r>
              <a:rPr dirty="0" sz="2400" spc="-25"/>
              <a:t>ี</a:t>
            </a:r>
            <a:r>
              <a:rPr dirty="0" sz="2400" spc="35"/>
              <a:t>่</a:t>
            </a:r>
            <a:r>
              <a:rPr dirty="0" sz="2400" spc="335"/>
              <a:t>ย</a:t>
            </a:r>
            <a:r>
              <a:rPr dirty="0" sz="2400" spc="300"/>
              <a:t>น</a:t>
            </a:r>
            <a:r>
              <a:rPr dirty="0" sz="2400" spc="254"/>
              <a:t>แ</a:t>
            </a:r>
            <a:r>
              <a:rPr dirty="0" sz="2400" spc="370"/>
              <a:t>ป</a:t>
            </a:r>
            <a:r>
              <a:rPr dirty="0" sz="2400" spc="350"/>
              <a:t>ล</a:t>
            </a:r>
            <a:r>
              <a:rPr dirty="0" sz="2400" spc="320"/>
              <a:t>ง</a:t>
            </a:r>
            <a:r>
              <a:rPr dirty="0" sz="2400" spc="385"/>
              <a:t>ส</a:t>
            </a:r>
            <a:r>
              <a:rPr dirty="0" sz="2400" spc="265"/>
              <a:t>ภ</a:t>
            </a:r>
            <a:r>
              <a:rPr dirty="0" sz="2400" spc="180"/>
              <a:t>า</a:t>
            </a:r>
            <a:r>
              <a:rPr dirty="0" sz="2400" spc="395"/>
              <a:t>พ</a:t>
            </a:r>
            <a:r>
              <a:rPr dirty="0" sz="2400" spc="365"/>
              <a:t>ก</a:t>
            </a:r>
            <a:r>
              <a:rPr dirty="0" sz="2400" spc="180"/>
              <a:t>า</a:t>
            </a:r>
            <a:r>
              <a:rPr dirty="0" sz="2400" spc="350"/>
              <a:t>ร</a:t>
            </a:r>
            <a:r>
              <a:rPr dirty="0" sz="2400" spc="170"/>
              <a:t>เ</a:t>
            </a:r>
            <a:r>
              <a:rPr dirty="0" sz="2400" spc="325"/>
              <a:t>ค</a:t>
            </a:r>
            <a:r>
              <a:rPr dirty="0" sz="2400" spc="290"/>
              <a:t>ล</a:t>
            </a:r>
            <a:r>
              <a:rPr dirty="0" sz="2400" spc="-25"/>
              <a:t>ื</a:t>
            </a:r>
            <a:r>
              <a:rPr dirty="0" sz="2400" spc="35"/>
              <a:t>่</a:t>
            </a:r>
            <a:r>
              <a:rPr dirty="0" sz="2400" spc="345"/>
              <a:t>อ</a:t>
            </a:r>
            <a:r>
              <a:rPr dirty="0" sz="2400" spc="285"/>
              <a:t>นท</a:t>
            </a:r>
            <a:r>
              <a:rPr dirty="0" sz="2400" spc="-25"/>
              <a:t>ี</a:t>
            </a:r>
            <a:r>
              <a:rPr dirty="0" sz="2400"/>
              <a:t>่</a:t>
            </a:r>
            <a:r>
              <a:rPr dirty="0" sz="2400"/>
              <a:t> </a:t>
            </a:r>
            <a:r>
              <a:rPr dirty="0" sz="2400" spc="325"/>
              <a:t>ห</a:t>
            </a:r>
            <a:r>
              <a:rPr dirty="0" sz="2400" spc="350"/>
              <a:t>ร</a:t>
            </a:r>
            <a:r>
              <a:rPr dirty="0" sz="2400" spc="-25"/>
              <a:t>ื</a:t>
            </a:r>
            <a:r>
              <a:rPr dirty="0" sz="2400" spc="345"/>
              <a:t>อ</a:t>
            </a:r>
            <a:r>
              <a:rPr dirty="0" sz="2400" spc="140"/>
              <a:t>เ</a:t>
            </a:r>
            <a:r>
              <a:rPr dirty="0" sz="2400" spc="370"/>
              <a:t>ป</a:t>
            </a:r>
            <a:r>
              <a:rPr dirty="0" sz="2400" spc="290"/>
              <a:t>ล</a:t>
            </a:r>
            <a:r>
              <a:rPr dirty="0" sz="2400" spc="-25"/>
              <a:t>ี</a:t>
            </a:r>
            <a:r>
              <a:rPr dirty="0" sz="2400" spc="35"/>
              <a:t>่</a:t>
            </a:r>
            <a:r>
              <a:rPr dirty="0" sz="2400" spc="335"/>
              <a:t>ย</a:t>
            </a:r>
            <a:r>
              <a:rPr dirty="0" sz="2400" spc="285"/>
              <a:t>น</a:t>
            </a:r>
            <a:r>
              <a:rPr dirty="0" sz="2400" spc="270"/>
              <a:t>ร</a:t>
            </a:r>
            <a:r>
              <a:rPr dirty="0" sz="2400" spc="50"/>
              <a:t>ู</a:t>
            </a:r>
            <a:r>
              <a:rPr dirty="0" sz="2400" spc="370"/>
              <a:t>ป</a:t>
            </a:r>
            <a:r>
              <a:rPr dirty="0" sz="2400" spc="340"/>
              <a:t>ร</a:t>
            </a:r>
            <a:r>
              <a:rPr dirty="0" sz="2400" spc="-835"/>
              <a:t>า</a:t>
            </a:r>
            <a:r>
              <a:rPr dirty="0" baseline="-12731" sz="3600"/>
              <a:t>่ </a:t>
            </a:r>
            <a:r>
              <a:rPr dirty="0" baseline="-12731" sz="3600" spc="-104"/>
              <a:t> </a:t>
            </a:r>
            <a:r>
              <a:rPr dirty="0" sz="2400" spc="320"/>
              <a:t>ง</a:t>
            </a:r>
            <a:endParaRPr sz="2400"/>
          </a:p>
          <a:p>
            <a:pPr>
              <a:lnSpc>
                <a:spcPts val="3600"/>
              </a:lnSpc>
              <a:spcBef>
                <a:spcPts val="75"/>
              </a:spcBef>
            </a:pPr>
            <a:endParaRPr sz="3600"/>
          </a:p>
          <a:p>
            <a:pPr algn="ctr" marL="7620">
              <a:lnSpc>
                <a:spcPts val="2740"/>
              </a:lnSpc>
              <a:tabLst>
                <a:tab pos="1439545" algn="l"/>
              </a:tabLst>
            </a:pPr>
            <a:r>
              <a:rPr dirty="0" spc="265"/>
              <a:t>แ</a:t>
            </a:r>
            <a:r>
              <a:rPr dirty="0" spc="350"/>
              <a:t>ร</a:t>
            </a:r>
            <a:r>
              <a:rPr dirty="0" spc="320"/>
              <a:t>ง</a:t>
            </a:r>
            <a:r>
              <a:rPr dirty="0" spc="130"/>
              <a:t> </a:t>
            </a:r>
            <a:r>
              <a:rPr dirty="0" spc="135"/>
              <a:t>เ</a:t>
            </a:r>
            <a:r>
              <a:rPr dirty="0" spc="60"/>
              <a:t>ป</a:t>
            </a:r>
            <a:r>
              <a:rPr dirty="0"/>
              <a:t>็</a:t>
            </a:r>
            <a:r>
              <a:rPr dirty="0" spc="-240"/>
              <a:t> </a:t>
            </a:r>
            <a:r>
              <a:rPr dirty="0" spc="285"/>
              <a:t>น</a:t>
            </a:r>
            <a:r>
              <a:rPr dirty="0" spc="370"/>
              <a:t>ป</a:t>
            </a:r>
            <a:r>
              <a:rPr dirty="0" spc="350"/>
              <a:t>ร</a:t>
            </a:r>
            <a:r>
              <a:rPr dirty="0" spc="-1055"/>
              <a:t>ม</a:t>
            </a:r>
            <a:r>
              <a:rPr dirty="0"/>
              <a:t>ิ	</a:t>
            </a:r>
            <a:r>
              <a:rPr dirty="0" spc="180"/>
              <a:t>า</a:t>
            </a:r>
            <a:r>
              <a:rPr dirty="0" spc="480"/>
              <a:t>ณ</a:t>
            </a:r>
            <a:r>
              <a:rPr dirty="0" spc="105"/>
              <a:t>เ</a:t>
            </a:r>
            <a:r>
              <a:rPr dirty="0" spc="340"/>
              <a:t>วก</a:t>
            </a:r>
            <a:r>
              <a:rPr dirty="0" spc="165"/>
              <a:t>เ</a:t>
            </a:r>
            <a:r>
              <a:rPr dirty="0" spc="385"/>
              <a:t>ต</a:t>
            </a:r>
            <a:r>
              <a:rPr dirty="0" spc="345"/>
              <a:t>อ</a:t>
            </a:r>
            <a:r>
              <a:rPr dirty="0" spc="350"/>
              <a:t>ร</a:t>
            </a:r>
            <a:r>
              <a:rPr dirty="0" baseline="-12731" sz="3600"/>
              <a:t>์</a:t>
            </a:r>
            <a:endParaRPr baseline="-12731" sz="3600"/>
          </a:p>
          <a:p>
            <a:pPr algn="ctr" marL="635">
              <a:lnSpc>
                <a:spcPts val="2740"/>
              </a:lnSpc>
            </a:pPr>
            <a:r>
              <a:rPr dirty="0" spc="325"/>
              <a:t>ห</a:t>
            </a:r>
            <a:r>
              <a:rPr dirty="0" spc="225"/>
              <a:t>น</a:t>
            </a:r>
            <a:r>
              <a:rPr dirty="0" baseline="-12731" sz="3600" spc="75"/>
              <a:t>่</a:t>
            </a:r>
            <a:r>
              <a:rPr dirty="0" sz="2400" spc="320"/>
              <a:t>ว</a:t>
            </a:r>
            <a:r>
              <a:rPr dirty="0" sz="2400" spc="325"/>
              <a:t>ยข</a:t>
            </a:r>
            <a:r>
              <a:rPr dirty="0" sz="2400" spc="345"/>
              <a:t>อ</a:t>
            </a:r>
            <a:r>
              <a:rPr dirty="0" sz="2400" spc="320"/>
              <a:t>ง</a:t>
            </a:r>
            <a:r>
              <a:rPr dirty="0" sz="2400" spc="254"/>
              <a:t>แ</a:t>
            </a:r>
            <a:r>
              <a:rPr dirty="0" sz="2400" spc="350"/>
              <a:t>ร</a:t>
            </a:r>
            <a:r>
              <a:rPr dirty="0" sz="2400" spc="320"/>
              <a:t>ง</a:t>
            </a:r>
            <a:r>
              <a:rPr dirty="0" sz="2400" spc="390"/>
              <a:t>ต</a:t>
            </a:r>
            <a:r>
              <a:rPr dirty="0" sz="2400" spc="180"/>
              <a:t>า</a:t>
            </a:r>
            <a:r>
              <a:rPr dirty="0" sz="2400" spc="290"/>
              <a:t>ม</a:t>
            </a:r>
            <a:r>
              <a:rPr dirty="0" sz="2400" spc="350"/>
              <a:t>ร</a:t>
            </a:r>
            <a:r>
              <a:rPr dirty="0" sz="2400" spc="215"/>
              <a:t>ะ</a:t>
            </a:r>
            <a:r>
              <a:rPr dirty="0" sz="2400" spc="340"/>
              <a:t>บบ</a:t>
            </a:r>
            <a:r>
              <a:rPr dirty="0" sz="2400" spc="100"/>
              <a:t> </a:t>
            </a:r>
            <a:r>
              <a:rPr dirty="0" sz="2400" spc="145" i="0">
                <a:latin typeface="Lucida Sans Unicode"/>
                <a:cs typeface="Lucida Sans Unicode"/>
              </a:rPr>
              <a:t>SI</a:t>
            </a:r>
            <a:r>
              <a:rPr dirty="0" sz="2400" spc="-95" i="0">
                <a:latin typeface="Lucida Sans Unicode"/>
                <a:cs typeface="Lucida Sans Unicode"/>
              </a:rPr>
              <a:t> </a:t>
            </a:r>
            <a:r>
              <a:rPr dirty="0" sz="2400" spc="270"/>
              <a:t>ม</a:t>
            </a:r>
            <a:r>
              <a:rPr dirty="0" sz="2400" spc="-10"/>
              <a:t>ี</a:t>
            </a:r>
            <a:r>
              <a:rPr dirty="0" sz="2400" spc="325"/>
              <a:t>ห</a:t>
            </a:r>
            <a:r>
              <a:rPr dirty="0" sz="2400" spc="225"/>
              <a:t>น</a:t>
            </a:r>
            <a:r>
              <a:rPr dirty="0" baseline="-12731" sz="3600" spc="75"/>
              <a:t>่</a:t>
            </a:r>
            <a:r>
              <a:rPr dirty="0" sz="2400" spc="320"/>
              <a:t>ว</a:t>
            </a:r>
            <a:r>
              <a:rPr dirty="0" sz="2400" spc="335"/>
              <a:t>ย</a:t>
            </a:r>
            <a:r>
              <a:rPr dirty="0" sz="2400" spc="140"/>
              <a:t>เ</a:t>
            </a:r>
            <a:r>
              <a:rPr dirty="0" sz="2400" spc="60"/>
              <a:t>ป</a:t>
            </a:r>
            <a:r>
              <a:rPr dirty="0" sz="2400"/>
              <a:t>็</a:t>
            </a:r>
            <a:r>
              <a:rPr dirty="0" sz="2400" spc="-240"/>
              <a:t> </a:t>
            </a:r>
            <a:r>
              <a:rPr dirty="0" sz="2400" spc="305"/>
              <a:t>น</a:t>
            </a:r>
            <a:r>
              <a:rPr dirty="0" sz="2400" spc="130"/>
              <a:t> </a:t>
            </a:r>
            <a:r>
              <a:rPr dirty="0" sz="2400" spc="225"/>
              <a:t>น</a:t>
            </a:r>
            <a:r>
              <a:rPr dirty="0" sz="2400" spc="50"/>
              <a:t>ิ</a:t>
            </a:r>
            <a:r>
              <a:rPr dirty="0" sz="2400" spc="320"/>
              <a:t>ว</a:t>
            </a:r>
            <a:r>
              <a:rPr dirty="0" sz="2400" spc="330"/>
              <a:t>ต</a:t>
            </a:r>
            <a:r>
              <a:rPr dirty="0" sz="2400" spc="35"/>
              <a:t>ั</a:t>
            </a:r>
            <a:r>
              <a:rPr dirty="0" sz="2400" spc="285"/>
              <a:t>น</a:t>
            </a:r>
            <a:r>
              <a:rPr dirty="0" sz="2400" spc="190"/>
              <a:t>(</a:t>
            </a:r>
            <a:r>
              <a:rPr dirty="0" sz="2400" spc="-160" i="0">
                <a:latin typeface="Lucida Sans Unicode"/>
                <a:cs typeface="Lucida Sans Unicode"/>
              </a:rPr>
              <a:t>Ne</a:t>
            </a:r>
            <a:r>
              <a:rPr dirty="0" sz="2400" spc="-180" i="0">
                <a:latin typeface="Lucida Sans Unicode"/>
                <a:cs typeface="Lucida Sans Unicode"/>
              </a:rPr>
              <a:t>w</a:t>
            </a:r>
            <a:r>
              <a:rPr dirty="0" sz="2400" spc="-125" i="0">
                <a:latin typeface="Lucida Sans Unicode"/>
                <a:cs typeface="Lucida Sans Unicode"/>
              </a:rPr>
              <a:t>ton,</a:t>
            </a:r>
            <a:r>
              <a:rPr dirty="0" sz="2400" spc="-180" i="0">
                <a:latin typeface="Lucida Sans Unicode"/>
                <a:cs typeface="Lucida Sans Unicode"/>
              </a:rPr>
              <a:t>N</a:t>
            </a:r>
            <a:r>
              <a:rPr dirty="0" sz="2400" spc="190"/>
              <a:t>)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34" y="151638"/>
            <a:ext cx="5480685" cy="495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32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3000" spc="420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400" i="1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370" i="1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dirty="0" sz="3000" spc="3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dirty="0" sz="3000" spc="35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90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3000" spc="39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3000" spc="-10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60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3000" spc="405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3000" spc="409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3000" spc="4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318" y="681482"/>
            <a:ext cx="4000500" cy="863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26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25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35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2400" spc="3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400" spc="22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400" spc="3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400" spc="14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400" spc="254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50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400" spc="320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400" spc="290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400" spc="3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400" spc="39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400" spc="290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731" sz="36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65">
                <a:solidFill>
                  <a:srgbClr val="FFFFFF"/>
                </a:solidFill>
                <a:latin typeface="Lucida Sans Unicode"/>
                <a:cs typeface="Lucida Sans Unicode"/>
              </a:rPr>
              <a:t>Resultance</a:t>
            </a:r>
            <a:r>
              <a:rPr dirty="0" sz="24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5" name="object 5"/>
          <p:cNvSpPr/>
          <p:nvPr/>
        </p:nvSpPr>
        <p:spPr>
          <a:xfrm>
            <a:off x="119634" y="1511046"/>
            <a:ext cx="4512564" cy="14439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7723" y="1499616"/>
            <a:ext cx="4384548" cy="21358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79514" y="1551432"/>
            <a:ext cx="4392930" cy="1323975"/>
          </a:xfrm>
          <a:custGeom>
            <a:avLst/>
            <a:gdLst/>
            <a:ahLst/>
            <a:cxnLst/>
            <a:rect l="l" t="t" r="r" b="b"/>
            <a:pathLst>
              <a:path w="4392930" h="1323975">
                <a:moveTo>
                  <a:pt x="0" y="1323466"/>
                </a:moveTo>
                <a:lnTo>
                  <a:pt x="4392549" y="1323466"/>
                </a:lnTo>
                <a:lnTo>
                  <a:pt x="4392549" y="0"/>
                </a:lnTo>
                <a:lnTo>
                  <a:pt x="0" y="0"/>
                </a:lnTo>
                <a:lnTo>
                  <a:pt x="0" y="1323466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79514" y="1551432"/>
            <a:ext cx="4392930" cy="1323975"/>
          </a:xfrm>
          <a:custGeom>
            <a:avLst/>
            <a:gdLst/>
            <a:ahLst/>
            <a:cxnLst/>
            <a:rect l="l" t="t" r="r" b="b"/>
            <a:pathLst>
              <a:path w="4392930" h="1323975">
                <a:moveTo>
                  <a:pt x="0" y="1323466"/>
                </a:moveTo>
                <a:lnTo>
                  <a:pt x="4392549" y="1323466"/>
                </a:lnTo>
                <a:lnTo>
                  <a:pt x="4392549" y="0"/>
                </a:lnTo>
                <a:lnTo>
                  <a:pt x="0" y="0"/>
                </a:lnTo>
                <a:lnTo>
                  <a:pt x="0" y="132346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8318" y="1570634"/>
            <a:ext cx="3954145" cy="1290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6350">
              <a:lnSpc>
                <a:spcPct val="98700"/>
              </a:lnSpc>
              <a:tabLst>
                <a:tab pos="1080135" algn="l"/>
              </a:tabLst>
            </a:pPr>
            <a:r>
              <a:rPr dirty="0" sz="2000" spc="145" i="1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dirty="0" sz="2000" spc="22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-20" i="1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285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2000" spc="22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4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กก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baseline="-12500" sz="3000" spc="-7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9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000" spc="1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1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4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175" i="1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dirty="0" sz="2000" spc="225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2000" spc="-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baseline="-12500" sz="3000" spc="37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285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20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430" i="1">
                <a:solidFill>
                  <a:srgbClr val="FFFFFF"/>
                </a:solidFill>
                <a:latin typeface="Cordia New"/>
                <a:cs typeface="Cordia New"/>
              </a:rPr>
              <a:t>ผ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000" spc="225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2000" spc="-2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145" i="1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dirty="0" sz="2000" spc="29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2000" spc="30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dirty="0" sz="2000" spc="-83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2000" spc="-20" i="1">
                <a:solidFill>
                  <a:srgbClr val="FFFFFF"/>
                </a:solidFill>
                <a:latin typeface="Cordia New"/>
                <a:cs typeface="Cordia New"/>
              </a:rPr>
              <a:t>ึ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	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dirty="0" sz="2000" spc="175" i="1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dirty="0" sz="2000" spc="145" i="1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dirty="0" sz="2000" spc="315" i="1">
                <a:solidFill>
                  <a:srgbClr val="FFFFFF"/>
                </a:solidFill>
                <a:latin typeface="Cordia New"/>
                <a:cs typeface="Cordia New"/>
              </a:rPr>
              <a:t>ส</a:t>
            </a:r>
            <a:r>
              <a:rPr dirty="0" sz="2000" spc="22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dirty="0" sz="2000" spc="285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2000" spc="29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80" i="1">
                <a:solidFill>
                  <a:srgbClr val="FFFFFF"/>
                </a:solidFill>
                <a:latin typeface="Cordia New"/>
                <a:cs typeface="Cordia New"/>
              </a:rPr>
              <a:t>บ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baseline="-12500" sz="3000" spc="-7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2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120" i="1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45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18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145" i="1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2000" spc="24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175" i="1">
                <a:solidFill>
                  <a:srgbClr val="FFFFFF"/>
                </a:solidFill>
                <a:latin typeface="Cordia New"/>
                <a:cs typeface="Cordia New"/>
              </a:rPr>
              <a:t>ะ</a:t>
            </a:r>
            <a:r>
              <a:rPr dirty="0" sz="2000" spc="225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2000" spc="-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baseline="-12500" sz="3000" spc="37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285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20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ถ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ุ</a:t>
            </a:r>
            <a:r>
              <a:rPr dirty="0" sz="2000" spc="8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baseline="-12500" sz="3000" spc="37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2000" spc="120" i="1">
                <a:solidFill>
                  <a:srgbClr val="FFFFFF"/>
                </a:solidFill>
                <a:latin typeface="Cordia New"/>
                <a:cs typeface="Cordia New"/>
              </a:rPr>
              <a:t>เ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-2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baseline="-12500" sz="3000" spc="-7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9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30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baseline="-1250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16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baseline="2777" sz="3000" spc="146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2777" sz="3000" spc="-17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85">
                <a:solidFill>
                  <a:srgbClr val="FFFFFF"/>
                </a:solidFill>
                <a:latin typeface="Cambria Math"/>
                <a:cs typeface="Cambria Math"/>
              </a:rPr>
              <a:t>𝐹</a:t>
            </a:r>
            <a:r>
              <a:rPr dirty="0" sz="2000" spc="16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02302" y="738377"/>
            <a:ext cx="120396" cy="40805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762246" y="759459"/>
            <a:ext cx="0" cy="3999229"/>
          </a:xfrm>
          <a:custGeom>
            <a:avLst/>
            <a:gdLst/>
            <a:ahLst/>
            <a:cxnLst/>
            <a:rect l="l" t="t" r="r" b="b"/>
            <a:pathLst>
              <a:path w="0" h="3999229">
                <a:moveTo>
                  <a:pt x="0" y="0"/>
                </a:moveTo>
                <a:lnTo>
                  <a:pt x="0" y="3998658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939029" y="679500"/>
            <a:ext cx="3125470" cy="742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6350">
              <a:lnSpc>
                <a:spcPct val="116900"/>
              </a:lnSpc>
            </a:pP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15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30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240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baseline="-12500" sz="3000" spc="15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45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2000" spc="240" i="1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365" i="1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54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2000" spc="-2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000" spc="10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29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2000" spc="315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229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ศท</a:t>
            </a:r>
            <a:r>
              <a:rPr dirty="0" sz="2000" spc="204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00" i="1">
                <a:solidFill>
                  <a:srgbClr val="FFFFFF"/>
                </a:solidFill>
                <a:latin typeface="Cordia New"/>
                <a:cs typeface="Cordia New"/>
              </a:rPr>
              <a:t>งเ</a:t>
            </a:r>
            <a:r>
              <a:rPr dirty="0" sz="2000" spc="28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ยว</a:t>
            </a:r>
            <a:r>
              <a:rPr dirty="0" sz="2000" spc="28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60035" y="1465668"/>
            <a:ext cx="2795905" cy="9609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5404103" y="2386583"/>
            <a:ext cx="1964436" cy="5204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109971" y="1901189"/>
            <a:ext cx="2340102" cy="1698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5464047" y="2426525"/>
            <a:ext cx="1844675" cy="400685"/>
          </a:xfrm>
          <a:custGeom>
            <a:avLst/>
            <a:gdLst/>
            <a:ahLst/>
            <a:cxnLst/>
            <a:rect l="l" t="t" r="r" b="b"/>
            <a:pathLst>
              <a:path w="1844675" h="400685">
                <a:moveTo>
                  <a:pt x="0" y="400113"/>
                </a:moveTo>
                <a:lnTo>
                  <a:pt x="1844294" y="400113"/>
                </a:lnTo>
                <a:lnTo>
                  <a:pt x="1844294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464047" y="2426525"/>
            <a:ext cx="1844675" cy="400685"/>
          </a:xfrm>
          <a:custGeom>
            <a:avLst/>
            <a:gdLst/>
            <a:ahLst/>
            <a:cxnLst/>
            <a:rect l="l" t="t" r="r" b="b"/>
            <a:pathLst>
              <a:path w="1844675" h="400685">
                <a:moveTo>
                  <a:pt x="0" y="400113"/>
                </a:moveTo>
                <a:lnTo>
                  <a:pt x="1844294" y="400113"/>
                </a:lnTo>
                <a:lnTo>
                  <a:pt x="1844294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600446" y="2432811"/>
            <a:ext cx="1601470" cy="360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" sz="3000" spc="145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2777" sz="3000" spc="-157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sz="2000" spc="1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dirty="0" sz="2000" spc="114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baseline="-15325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15325" sz="21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-15325" sz="2175" spc="-16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dirty="0" sz="2000" spc="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baseline="-15325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baseline="-15325" sz="2175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39029" y="2929635"/>
            <a:ext cx="2131695" cy="391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409" i="1">
                <a:solidFill>
                  <a:srgbClr val="FFFFFF"/>
                </a:solidFill>
                <a:latin typeface="Cordia New"/>
                <a:cs typeface="Cordia New"/>
              </a:rPr>
              <a:t>2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000" spc="1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15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25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spc="229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2000" spc="280" i="1">
                <a:solidFill>
                  <a:srgbClr val="FFFFFF"/>
                </a:solidFill>
                <a:latin typeface="Cordia New"/>
                <a:cs typeface="Cordia New"/>
              </a:rPr>
              <a:t>ศ</a:t>
            </a:r>
            <a:r>
              <a:rPr dirty="0" sz="2000" spc="325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54" i="1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dirty="0" sz="2000" spc="-665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baseline="-12500" sz="3000" spc="-127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4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60035" y="3225698"/>
            <a:ext cx="2795905" cy="9761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404103" y="4147565"/>
            <a:ext cx="1964436" cy="5204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109971" y="3662171"/>
            <a:ext cx="2340102" cy="14813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464047" y="4187862"/>
            <a:ext cx="1844675" cy="400685"/>
          </a:xfrm>
          <a:custGeom>
            <a:avLst/>
            <a:gdLst/>
            <a:ahLst/>
            <a:cxnLst/>
            <a:rect l="l" t="t" r="r" b="b"/>
            <a:pathLst>
              <a:path w="1844675" h="400685">
                <a:moveTo>
                  <a:pt x="0" y="400113"/>
                </a:moveTo>
                <a:lnTo>
                  <a:pt x="1844294" y="400113"/>
                </a:lnTo>
                <a:lnTo>
                  <a:pt x="1844294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464047" y="4187862"/>
            <a:ext cx="1844675" cy="400685"/>
          </a:xfrm>
          <a:custGeom>
            <a:avLst/>
            <a:gdLst/>
            <a:ahLst/>
            <a:cxnLst/>
            <a:rect l="l" t="t" r="r" b="b"/>
            <a:pathLst>
              <a:path w="1844675" h="400685">
                <a:moveTo>
                  <a:pt x="0" y="400113"/>
                </a:moveTo>
                <a:lnTo>
                  <a:pt x="1844294" y="400113"/>
                </a:lnTo>
                <a:lnTo>
                  <a:pt x="1844294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5600446" y="4194302"/>
            <a:ext cx="1601470" cy="360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" sz="3000" spc="145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2777" sz="3000" spc="-157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sz="2000" spc="1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dirty="0" sz="2000" spc="114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baseline="-15325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15325" sz="21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-15325" sz="2175" spc="-16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−</a:t>
            </a:r>
            <a:r>
              <a:rPr dirty="0" sz="2000" spc="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baseline="-15325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baseline="-15325" sz="2175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34" y="151638"/>
            <a:ext cx="5480685" cy="495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32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3000" spc="420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400" i="1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370" i="1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dirty="0" sz="3000" spc="3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dirty="0" sz="3000" spc="35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90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3000" spc="39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3000" spc="-10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60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3000" spc="405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3000" spc="409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3000" spc="4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02302" y="738377"/>
            <a:ext cx="120396" cy="40805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4762246" y="759459"/>
            <a:ext cx="0" cy="3999229"/>
          </a:xfrm>
          <a:custGeom>
            <a:avLst/>
            <a:gdLst/>
            <a:ahLst/>
            <a:cxnLst/>
            <a:rect l="l" t="t" r="r" b="b"/>
            <a:pathLst>
              <a:path w="0" h="3999229">
                <a:moveTo>
                  <a:pt x="0" y="0"/>
                </a:moveTo>
                <a:lnTo>
                  <a:pt x="0" y="3998658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58318" y="681482"/>
            <a:ext cx="4000500" cy="150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26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25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35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2400" spc="3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400" spc="22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400" spc="3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400" spc="14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400" spc="254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50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400" spc="320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400" spc="290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400" spc="3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400" spc="39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400" spc="290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731" sz="36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65">
                <a:solidFill>
                  <a:srgbClr val="FFFFFF"/>
                </a:solidFill>
                <a:latin typeface="Lucida Sans Unicode"/>
                <a:cs typeface="Lucida Sans Unicode"/>
              </a:rPr>
              <a:t>Resultance</a:t>
            </a:r>
            <a:r>
              <a:rPr dirty="0" sz="24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30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baseline="-12500" sz="3000" spc="15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45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365" i="1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2000" spc="-2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endParaRPr sz="2000">
              <a:latin typeface="Cordia New"/>
              <a:cs typeface="Cordia New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2000" spc="409" i="1">
                <a:solidFill>
                  <a:srgbClr val="FFFFFF"/>
                </a:solidFill>
                <a:latin typeface="Cordia New"/>
                <a:cs typeface="Cordia New"/>
              </a:rPr>
              <a:t>3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000" spc="1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60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2000" spc="305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r>
              <a:rPr dirty="0" sz="2000" spc="254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ฉ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าก</a:t>
            </a:r>
            <a:r>
              <a:rPr dirty="0" sz="2000" spc="254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7" name="object 7"/>
          <p:cNvSpPr/>
          <p:nvPr/>
        </p:nvSpPr>
        <p:spPr>
          <a:xfrm>
            <a:off x="2495550" y="2210561"/>
            <a:ext cx="2157222" cy="8389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201417" y="1940051"/>
            <a:ext cx="2530602" cy="16984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555748" y="2250859"/>
            <a:ext cx="2037080" cy="718820"/>
          </a:xfrm>
          <a:custGeom>
            <a:avLst/>
            <a:gdLst/>
            <a:ahLst/>
            <a:cxnLst/>
            <a:rect l="l" t="t" r="r" b="b"/>
            <a:pathLst>
              <a:path w="2037079" h="718819">
                <a:moveTo>
                  <a:pt x="0" y="718654"/>
                </a:moveTo>
                <a:lnTo>
                  <a:pt x="2036826" y="718654"/>
                </a:lnTo>
                <a:lnTo>
                  <a:pt x="2036826" y="0"/>
                </a:lnTo>
                <a:lnTo>
                  <a:pt x="0" y="0"/>
                </a:lnTo>
                <a:lnTo>
                  <a:pt x="0" y="718654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555748" y="2250859"/>
            <a:ext cx="2037080" cy="718820"/>
          </a:xfrm>
          <a:custGeom>
            <a:avLst/>
            <a:gdLst/>
            <a:ahLst/>
            <a:cxnLst/>
            <a:rect l="l" t="t" r="r" b="b"/>
            <a:pathLst>
              <a:path w="2037079" h="718819">
                <a:moveTo>
                  <a:pt x="0" y="718654"/>
                </a:moveTo>
                <a:lnTo>
                  <a:pt x="2036826" y="718654"/>
                </a:lnTo>
                <a:lnTo>
                  <a:pt x="2036826" y="0"/>
                </a:lnTo>
                <a:lnTo>
                  <a:pt x="0" y="0"/>
                </a:lnTo>
                <a:lnTo>
                  <a:pt x="0" y="718654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691892" y="2471927"/>
            <a:ext cx="669925" cy="323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" sz="3000" spc="145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2777" sz="3000" spc="-157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sz="2000" spc="1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24173" y="2350007"/>
            <a:ext cx="1057275" cy="566420"/>
          </a:xfrm>
          <a:custGeom>
            <a:avLst/>
            <a:gdLst/>
            <a:ahLst/>
            <a:cxnLst/>
            <a:rect l="l" t="t" r="r" b="b"/>
            <a:pathLst>
              <a:path w="1057275" h="566419">
                <a:moveTo>
                  <a:pt x="53619" y="425450"/>
                </a:moveTo>
                <a:lnTo>
                  <a:pt x="27559" y="425450"/>
                </a:lnTo>
                <a:lnTo>
                  <a:pt x="104012" y="566039"/>
                </a:lnTo>
                <a:lnTo>
                  <a:pt x="115570" y="566039"/>
                </a:lnTo>
                <a:lnTo>
                  <a:pt x="120079" y="521081"/>
                </a:lnTo>
                <a:lnTo>
                  <a:pt x="105283" y="521081"/>
                </a:lnTo>
                <a:lnTo>
                  <a:pt x="53619" y="425450"/>
                </a:lnTo>
                <a:close/>
              </a:path>
              <a:path w="1057275" h="566419">
                <a:moveTo>
                  <a:pt x="1057148" y="0"/>
                </a:moveTo>
                <a:lnTo>
                  <a:pt x="156717" y="0"/>
                </a:lnTo>
                <a:lnTo>
                  <a:pt x="105283" y="521081"/>
                </a:lnTo>
                <a:lnTo>
                  <a:pt x="120079" y="521081"/>
                </a:lnTo>
                <a:lnTo>
                  <a:pt x="170687" y="16510"/>
                </a:lnTo>
                <a:lnTo>
                  <a:pt x="1057148" y="16510"/>
                </a:lnTo>
                <a:lnTo>
                  <a:pt x="1057148" y="0"/>
                </a:lnTo>
                <a:close/>
              </a:path>
              <a:path w="1057275" h="566419">
                <a:moveTo>
                  <a:pt x="43052" y="405892"/>
                </a:moveTo>
                <a:lnTo>
                  <a:pt x="0" y="428625"/>
                </a:lnTo>
                <a:lnTo>
                  <a:pt x="4825" y="437388"/>
                </a:lnTo>
                <a:lnTo>
                  <a:pt x="27559" y="425450"/>
                </a:lnTo>
                <a:lnTo>
                  <a:pt x="53619" y="425450"/>
                </a:lnTo>
                <a:lnTo>
                  <a:pt x="43052" y="405892"/>
                </a:lnTo>
                <a:close/>
              </a:path>
              <a:path w="1057275" h="566419">
                <a:moveTo>
                  <a:pt x="1057148" y="16510"/>
                </a:moveTo>
                <a:lnTo>
                  <a:pt x="186181" y="16510"/>
                </a:lnTo>
                <a:lnTo>
                  <a:pt x="186181" y="16764"/>
                </a:lnTo>
                <a:lnTo>
                  <a:pt x="1057148" y="16764"/>
                </a:lnTo>
                <a:lnTo>
                  <a:pt x="1057148" y="165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598671" y="2471927"/>
            <a:ext cx="885190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750"/>
              </a:lnSpc>
            </a:pP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baseline="28735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28735" sz="2175" spc="-20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28735" sz="2175" spc="-17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dirty="0" sz="2000" spc="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baseline="28735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baseline="28735" sz="2175">
              <a:latin typeface="Cambria Math"/>
              <a:cs typeface="Cambria Math"/>
            </a:endParaRPr>
          </a:p>
          <a:p>
            <a:pPr marL="174625">
              <a:lnSpc>
                <a:spcPts val="1090"/>
              </a:lnSpc>
              <a:tabLst>
                <a:tab pos="761365" algn="l"/>
              </a:tabLst>
            </a:pPr>
            <a:r>
              <a:rPr dirty="0" sz="1450" spc="-13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sz="1450" spc="-135">
                <a:solidFill>
                  <a:srgbClr val="FFFFFF"/>
                </a:solidFill>
                <a:latin typeface="Cambria Math"/>
                <a:cs typeface="Cambria Math"/>
              </a:rPr>
              <a:t>	</a:t>
            </a:r>
            <a:r>
              <a:rPr dirty="0" sz="1450" spc="-13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3326" y="2211704"/>
            <a:ext cx="2108454" cy="1596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939029" y="791971"/>
            <a:ext cx="2061210" cy="391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465" i="1">
                <a:solidFill>
                  <a:srgbClr val="FFFFFF"/>
                </a:solidFill>
                <a:latin typeface="Cordia New"/>
                <a:cs typeface="Cordia New"/>
              </a:rPr>
              <a:t>4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000" spc="10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2000" spc="320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2000" spc="-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17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20" i="1">
                <a:solidFill>
                  <a:srgbClr val="FFFFFF"/>
                </a:solidFill>
                <a:latin typeface="Cordia New"/>
                <a:cs typeface="Cordia New"/>
              </a:rPr>
              <a:t>ม</a:t>
            </a:r>
            <a:r>
              <a:rPr dirty="0" sz="2000" spc="120" i="1">
                <a:solidFill>
                  <a:srgbClr val="FFFFFF"/>
                </a:solidFill>
                <a:latin typeface="Cordia New"/>
                <a:cs typeface="Cordia New"/>
              </a:rPr>
              <a:t>ุม</a:t>
            </a:r>
            <a:r>
              <a:rPr dirty="0" sz="2000" spc="9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𝜃</a:t>
            </a:r>
            <a:r>
              <a:rPr dirty="0" sz="2000" spc="16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baseline="-12500" sz="3000" spc="37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285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-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0035" y="1133602"/>
            <a:ext cx="2649346" cy="13999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015484" y="2605277"/>
            <a:ext cx="3756660" cy="8389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4721352" y="2334767"/>
            <a:ext cx="4114038" cy="169849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076063" y="2645194"/>
            <a:ext cx="3636010" cy="718820"/>
          </a:xfrm>
          <a:custGeom>
            <a:avLst/>
            <a:gdLst/>
            <a:ahLst/>
            <a:cxnLst/>
            <a:rect l="l" t="t" r="r" b="b"/>
            <a:pathLst>
              <a:path w="3636009" h="718820">
                <a:moveTo>
                  <a:pt x="0" y="718654"/>
                </a:moveTo>
                <a:lnTo>
                  <a:pt x="3635629" y="718654"/>
                </a:lnTo>
                <a:lnTo>
                  <a:pt x="3635629" y="0"/>
                </a:lnTo>
                <a:lnTo>
                  <a:pt x="0" y="0"/>
                </a:lnTo>
                <a:lnTo>
                  <a:pt x="0" y="718654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076063" y="2645194"/>
            <a:ext cx="3636010" cy="718820"/>
          </a:xfrm>
          <a:custGeom>
            <a:avLst/>
            <a:gdLst/>
            <a:ahLst/>
            <a:cxnLst/>
            <a:rect l="l" t="t" r="r" b="b"/>
            <a:pathLst>
              <a:path w="3636009" h="718820">
                <a:moveTo>
                  <a:pt x="0" y="718654"/>
                </a:moveTo>
                <a:lnTo>
                  <a:pt x="3635629" y="718654"/>
                </a:lnTo>
                <a:lnTo>
                  <a:pt x="3635629" y="0"/>
                </a:lnTo>
                <a:lnTo>
                  <a:pt x="0" y="0"/>
                </a:lnTo>
                <a:lnTo>
                  <a:pt x="0" y="718654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212334" y="2866389"/>
            <a:ext cx="669925" cy="323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" sz="3000" spc="145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2777" sz="3000" spc="-157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sz="2000" spc="1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44489" y="2744216"/>
            <a:ext cx="2640330" cy="566420"/>
          </a:xfrm>
          <a:custGeom>
            <a:avLst/>
            <a:gdLst/>
            <a:ahLst/>
            <a:cxnLst/>
            <a:rect l="l" t="t" r="r" b="b"/>
            <a:pathLst>
              <a:path w="2640329" h="566420">
                <a:moveTo>
                  <a:pt x="53609" y="425576"/>
                </a:moveTo>
                <a:lnTo>
                  <a:pt x="27559" y="425576"/>
                </a:lnTo>
                <a:lnTo>
                  <a:pt x="104012" y="566038"/>
                </a:lnTo>
                <a:lnTo>
                  <a:pt x="115443" y="566038"/>
                </a:lnTo>
                <a:lnTo>
                  <a:pt x="119953" y="521081"/>
                </a:lnTo>
                <a:lnTo>
                  <a:pt x="105156" y="521081"/>
                </a:lnTo>
                <a:lnTo>
                  <a:pt x="53609" y="425576"/>
                </a:lnTo>
                <a:close/>
              </a:path>
              <a:path w="2640329" h="566420">
                <a:moveTo>
                  <a:pt x="2639821" y="0"/>
                </a:moveTo>
                <a:lnTo>
                  <a:pt x="186182" y="0"/>
                </a:lnTo>
                <a:lnTo>
                  <a:pt x="156718" y="126"/>
                </a:lnTo>
                <a:lnTo>
                  <a:pt x="105156" y="521081"/>
                </a:lnTo>
                <a:lnTo>
                  <a:pt x="119953" y="521081"/>
                </a:lnTo>
                <a:lnTo>
                  <a:pt x="170561" y="16636"/>
                </a:lnTo>
                <a:lnTo>
                  <a:pt x="2639821" y="16636"/>
                </a:lnTo>
                <a:lnTo>
                  <a:pt x="2639821" y="0"/>
                </a:lnTo>
                <a:close/>
              </a:path>
              <a:path w="2640329" h="566420">
                <a:moveTo>
                  <a:pt x="43052" y="406019"/>
                </a:moveTo>
                <a:lnTo>
                  <a:pt x="0" y="428625"/>
                </a:lnTo>
                <a:lnTo>
                  <a:pt x="4825" y="437514"/>
                </a:lnTo>
                <a:lnTo>
                  <a:pt x="27559" y="425576"/>
                </a:lnTo>
                <a:lnTo>
                  <a:pt x="53609" y="425576"/>
                </a:lnTo>
                <a:lnTo>
                  <a:pt x="43052" y="406019"/>
                </a:lnTo>
                <a:close/>
              </a:path>
              <a:path w="2640329" h="566420">
                <a:moveTo>
                  <a:pt x="2639821" y="16636"/>
                </a:moveTo>
                <a:lnTo>
                  <a:pt x="186182" y="16636"/>
                </a:lnTo>
                <a:lnTo>
                  <a:pt x="186182" y="16763"/>
                </a:lnTo>
                <a:lnTo>
                  <a:pt x="2639821" y="16763"/>
                </a:lnTo>
                <a:lnTo>
                  <a:pt x="2639821" y="166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119114" y="2866389"/>
            <a:ext cx="247967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80"/>
              </a:lnSpc>
            </a:pP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baseline="28735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28735" sz="2175" spc="-20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28735" sz="2175" spc="-17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dirty="0" sz="2000" spc="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baseline="28735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28735" sz="21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28735" sz="2175" spc="-17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dirty="0" sz="2000" spc="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19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sz="200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𝑭</a:t>
            </a:r>
            <a:r>
              <a:rPr dirty="0" sz="200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8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000" spc="-285">
                <a:solidFill>
                  <a:srgbClr val="FFFFFF"/>
                </a:solidFill>
                <a:latin typeface="Cambria Math"/>
                <a:cs typeface="Cambria Math"/>
              </a:rPr>
              <a:t>𝒄��</a:t>
            </a:r>
            <a:r>
              <a:rPr dirty="0" sz="2000" spc="-20">
                <a:solidFill>
                  <a:srgbClr val="FFFFFF"/>
                </a:solidFill>
                <a:latin typeface="Cambria Math"/>
                <a:cs typeface="Cambria Math"/>
              </a:rPr>
              <a:t>𝜽</a:t>
            </a:r>
            <a:endParaRPr sz="2000">
              <a:latin typeface="Cambria Math"/>
              <a:cs typeface="Cambria Math"/>
            </a:endParaRPr>
          </a:p>
          <a:p>
            <a:pPr marL="174625">
              <a:lnSpc>
                <a:spcPts val="1019"/>
              </a:lnSpc>
              <a:tabLst>
                <a:tab pos="761365" algn="l"/>
                <a:tab pos="1500505" algn="l"/>
                <a:tab pos="1784350" algn="l"/>
              </a:tabLst>
            </a:pPr>
            <a:r>
              <a:rPr dirty="0" baseline="-5747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5747" sz="2175" spc="-202">
                <a:solidFill>
                  <a:srgbClr val="FFFFFF"/>
                </a:solidFill>
                <a:latin typeface="Cambria Math"/>
                <a:cs typeface="Cambria Math"/>
              </a:rPr>
              <a:t>	</a:t>
            </a:r>
            <a:r>
              <a:rPr dirty="0" baseline="-5747" sz="2175" spc="-20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5747" sz="2175" spc="-202">
                <a:solidFill>
                  <a:srgbClr val="FFFFFF"/>
                </a:solidFill>
                <a:latin typeface="Cambria Math"/>
                <a:cs typeface="Cambria Math"/>
              </a:rPr>
              <a:t>	</a:t>
            </a:r>
            <a:r>
              <a:rPr dirty="0" sz="1450" spc="-13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sz="1450" spc="-135">
                <a:solidFill>
                  <a:srgbClr val="FFFFFF"/>
                </a:solidFill>
                <a:latin typeface="Cambria Math"/>
                <a:cs typeface="Cambria Math"/>
              </a:rPr>
              <a:t>	</a:t>
            </a:r>
            <a:r>
              <a:rPr dirty="0" sz="1450" spc="-135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endParaRPr sz="145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2818" y="2250897"/>
            <a:ext cx="3162299" cy="2238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3647694" y="2210561"/>
            <a:ext cx="2568702" cy="886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3575303" y="2161794"/>
            <a:ext cx="2638805" cy="1051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3707891" y="2250897"/>
            <a:ext cx="2448560" cy="766445"/>
          </a:xfrm>
          <a:custGeom>
            <a:avLst/>
            <a:gdLst/>
            <a:ahLst/>
            <a:cxnLst/>
            <a:rect l="l" t="t" r="r" b="b"/>
            <a:pathLst>
              <a:path w="2448560" h="766444">
                <a:moveTo>
                  <a:pt x="0" y="766368"/>
                </a:moveTo>
                <a:lnTo>
                  <a:pt x="2448306" y="766368"/>
                </a:lnTo>
                <a:lnTo>
                  <a:pt x="2448306" y="0"/>
                </a:lnTo>
                <a:lnTo>
                  <a:pt x="0" y="0"/>
                </a:lnTo>
                <a:lnTo>
                  <a:pt x="0" y="76636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3707891" y="2250897"/>
            <a:ext cx="2448560" cy="766445"/>
          </a:xfrm>
          <a:custGeom>
            <a:avLst/>
            <a:gdLst/>
            <a:ahLst/>
            <a:cxnLst/>
            <a:rect l="l" t="t" r="r" b="b"/>
            <a:pathLst>
              <a:path w="2448560" h="766444">
                <a:moveTo>
                  <a:pt x="0" y="766368"/>
                </a:moveTo>
                <a:lnTo>
                  <a:pt x="2448306" y="766368"/>
                </a:lnTo>
                <a:lnTo>
                  <a:pt x="2448306" y="0"/>
                </a:lnTo>
                <a:lnTo>
                  <a:pt x="0" y="0"/>
                </a:lnTo>
                <a:lnTo>
                  <a:pt x="0" y="76636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33934" y="151638"/>
            <a:ext cx="5685790" cy="288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32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3000" spc="420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400" i="1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370" i="1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dirty="0" sz="3000" spc="3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dirty="0" sz="3000" spc="35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90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3000" spc="39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3000" spc="-10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60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3000" spc="405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3000" spc="409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3000" spc="4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dirty="0" sz="2400" spc="-26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25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35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240"/>
              </a:spcBef>
            </a:pPr>
            <a:r>
              <a:rPr dirty="0" sz="2400" spc="3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400" spc="22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400" spc="3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400" spc="14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400" spc="254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50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400" spc="320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400" spc="290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400" spc="3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400" spc="39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400" spc="290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731" sz="36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65">
                <a:solidFill>
                  <a:srgbClr val="FFFFFF"/>
                </a:solidFill>
                <a:latin typeface="Lucida Sans Unicode"/>
                <a:cs typeface="Lucida Sans Unicode"/>
              </a:rPr>
              <a:t>Resultance</a:t>
            </a:r>
            <a:r>
              <a:rPr dirty="0" sz="24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235"/>
              </a:spcBef>
            </a:pP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30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baseline="-12500" sz="3000" spc="15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45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365" i="1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2000" spc="-2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endParaRPr sz="2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55"/>
              </a:spcBef>
            </a:pPr>
            <a:r>
              <a:rPr dirty="0" sz="2000" spc="445" i="1">
                <a:solidFill>
                  <a:srgbClr val="FFFFFF"/>
                </a:solidFill>
                <a:latin typeface="Cordia New"/>
                <a:cs typeface="Cordia New"/>
              </a:rPr>
              <a:t>5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000" spc="1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30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40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baseline="-12500" sz="3000" spc="-367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175" i="1">
                <a:solidFill>
                  <a:srgbClr val="FFFFFF"/>
                </a:solidFill>
                <a:latin typeface="Cordia New"/>
                <a:cs typeface="Cordia New"/>
              </a:rPr>
              <a:t>โ</a:t>
            </a:r>
            <a:r>
              <a:rPr dirty="0" sz="2000" spc="30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320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endParaRPr sz="2000">
              <a:latin typeface="Cordia New"/>
              <a:cs typeface="Cordia New"/>
            </a:endParaRPr>
          </a:p>
          <a:p>
            <a:pPr marL="3565525">
              <a:lnSpc>
                <a:spcPts val="2735"/>
              </a:lnSpc>
              <a:spcBef>
                <a:spcPts val="665"/>
              </a:spcBef>
              <a:tabLst>
                <a:tab pos="4479925" algn="l"/>
              </a:tabLst>
            </a:pPr>
            <a:r>
              <a:rPr dirty="0" sz="2400" spc="-580" b="1">
                <a:solidFill>
                  <a:srgbClr val="FFFF00"/>
                </a:solidFill>
                <a:latin typeface="Tahoma"/>
                <a:cs typeface="Tahoma"/>
              </a:rPr>
              <a:t>ช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ิ</a:t>
            </a:r>
            <a:r>
              <a:rPr dirty="0" sz="2400" spc="-285" b="1">
                <a:solidFill>
                  <a:srgbClr val="FFFF00"/>
                </a:solidFill>
                <a:latin typeface="Tahoma"/>
                <a:cs typeface="Tahoma"/>
              </a:rPr>
              <a:t>ด</a:t>
            </a:r>
            <a:r>
              <a:rPr dirty="0" sz="2400" spc="-270" b="1">
                <a:solidFill>
                  <a:srgbClr val="FFFF00"/>
                </a:solidFill>
                <a:latin typeface="Tahoma"/>
                <a:cs typeface="Tahoma"/>
              </a:rPr>
              <a:t>ม</a:t>
            </a:r>
            <a:r>
              <a:rPr dirty="0" sz="2400" spc="-140" b="1">
                <a:solidFill>
                  <a:srgbClr val="FFFF00"/>
                </a:solidFill>
                <a:latin typeface="Tahoma"/>
                <a:cs typeface="Tahoma"/>
              </a:rPr>
              <a:t>ุม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	</a:t>
            </a:r>
            <a:r>
              <a:rPr dirty="0" sz="2400" spc="-190" b="1">
                <a:solidFill>
                  <a:srgbClr val="FFFF00"/>
                </a:solidFill>
                <a:latin typeface="Tahoma"/>
                <a:cs typeface="Tahoma"/>
              </a:rPr>
              <a:t>เ</a:t>
            </a:r>
            <a:r>
              <a:rPr dirty="0" sz="2400" spc="-509" b="1">
                <a:solidFill>
                  <a:srgbClr val="FFFF00"/>
                </a:solidFill>
                <a:latin typeface="Tahoma"/>
                <a:cs typeface="Tahoma"/>
              </a:rPr>
              <a:t>ป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็</a:t>
            </a:r>
            <a:r>
              <a:rPr dirty="0" sz="2400" spc="-4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295" b="1">
                <a:solidFill>
                  <a:srgbClr val="FFFF00"/>
                </a:solidFill>
                <a:latin typeface="Tahoma"/>
                <a:cs typeface="Tahoma"/>
              </a:rPr>
              <a:t>น</a:t>
            </a:r>
            <a:r>
              <a:rPr dirty="0" sz="24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340">
                <a:solidFill>
                  <a:srgbClr val="FFFF00"/>
                </a:solidFill>
                <a:latin typeface="Cambria Math"/>
                <a:cs typeface="Cambria Math"/>
              </a:rPr>
              <a:t>𝒄��</a:t>
            </a:r>
            <a:r>
              <a:rPr dirty="0" sz="2400">
                <a:solidFill>
                  <a:srgbClr val="FFFF00"/>
                </a:solidFill>
                <a:latin typeface="Cambria Math"/>
                <a:cs typeface="Cambria Math"/>
              </a:rPr>
              <a:t>𝜽</a:t>
            </a:r>
            <a:endParaRPr sz="2400">
              <a:latin typeface="Cambria Math"/>
              <a:cs typeface="Cambria Math"/>
            </a:endParaRPr>
          </a:p>
          <a:p>
            <a:pPr marL="3565525">
              <a:lnSpc>
                <a:spcPts val="2735"/>
              </a:lnSpc>
              <a:tabLst>
                <a:tab pos="4479925" algn="l"/>
              </a:tabLst>
            </a:pPr>
            <a:r>
              <a:rPr dirty="0" sz="2400" spc="-385" b="1">
                <a:solidFill>
                  <a:srgbClr val="01D004"/>
                </a:solidFill>
                <a:latin typeface="Tahoma"/>
                <a:cs typeface="Tahoma"/>
              </a:rPr>
              <a:t>ห</a:t>
            </a:r>
            <a:r>
              <a:rPr dirty="0" baseline="-12731" sz="3600" spc="7" b="1">
                <a:solidFill>
                  <a:srgbClr val="01D004"/>
                </a:solidFill>
                <a:latin typeface="Tahoma"/>
                <a:cs typeface="Tahoma"/>
              </a:rPr>
              <a:t>่</a:t>
            </a:r>
            <a:r>
              <a:rPr dirty="0" sz="2400" spc="-250" b="1">
                <a:solidFill>
                  <a:srgbClr val="01D004"/>
                </a:solidFill>
                <a:latin typeface="Tahoma"/>
                <a:cs typeface="Tahoma"/>
              </a:rPr>
              <a:t>า</a:t>
            </a:r>
            <a:r>
              <a:rPr dirty="0" sz="2400" spc="-229" b="1">
                <a:solidFill>
                  <a:srgbClr val="01D004"/>
                </a:solidFill>
                <a:latin typeface="Tahoma"/>
                <a:cs typeface="Tahoma"/>
              </a:rPr>
              <a:t>ง</a:t>
            </a:r>
            <a:r>
              <a:rPr dirty="0" sz="2400" spc="-275" b="1">
                <a:solidFill>
                  <a:srgbClr val="01D004"/>
                </a:solidFill>
                <a:latin typeface="Tahoma"/>
                <a:cs typeface="Tahoma"/>
              </a:rPr>
              <a:t>ม</a:t>
            </a:r>
            <a:r>
              <a:rPr dirty="0" sz="2400" spc="-1614" b="1">
                <a:solidFill>
                  <a:srgbClr val="01D004"/>
                </a:solidFill>
                <a:latin typeface="Tahoma"/>
                <a:cs typeface="Tahoma"/>
              </a:rPr>
              <a:t>ม</a:t>
            </a:r>
            <a:r>
              <a:rPr dirty="0" sz="2400" b="1">
                <a:solidFill>
                  <a:srgbClr val="01D004"/>
                </a:solidFill>
                <a:latin typeface="Tahoma"/>
                <a:cs typeface="Tahoma"/>
              </a:rPr>
              <a:t>ุ	</a:t>
            </a:r>
            <a:r>
              <a:rPr dirty="0" sz="2400" spc="-190" b="1">
                <a:solidFill>
                  <a:srgbClr val="01D004"/>
                </a:solidFill>
                <a:latin typeface="Tahoma"/>
                <a:cs typeface="Tahoma"/>
              </a:rPr>
              <a:t>เ</a:t>
            </a:r>
            <a:r>
              <a:rPr dirty="0" sz="2400" spc="-509" b="1">
                <a:solidFill>
                  <a:srgbClr val="01D004"/>
                </a:solidFill>
                <a:latin typeface="Tahoma"/>
                <a:cs typeface="Tahoma"/>
              </a:rPr>
              <a:t>ป</a:t>
            </a:r>
            <a:r>
              <a:rPr dirty="0" sz="2400" b="1">
                <a:solidFill>
                  <a:srgbClr val="01D004"/>
                </a:solidFill>
                <a:latin typeface="Tahoma"/>
                <a:cs typeface="Tahoma"/>
              </a:rPr>
              <a:t>็</a:t>
            </a:r>
            <a:r>
              <a:rPr dirty="0" sz="2400" spc="-415" b="1">
                <a:solidFill>
                  <a:srgbClr val="01D004"/>
                </a:solidFill>
                <a:latin typeface="Tahoma"/>
                <a:cs typeface="Tahoma"/>
              </a:rPr>
              <a:t> </a:t>
            </a:r>
            <a:r>
              <a:rPr dirty="0" sz="2400" spc="-295" b="1">
                <a:solidFill>
                  <a:srgbClr val="01D004"/>
                </a:solidFill>
                <a:latin typeface="Tahoma"/>
                <a:cs typeface="Tahoma"/>
              </a:rPr>
              <a:t>น</a:t>
            </a:r>
            <a:r>
              <a:rPr dirty="0" sz="2400" spc="-50" b="1">
                <a:solidFill>
                  <a:srgbClr val="01D004"/>
                </a:solidFill>
                <a:latin typeface="Tahoma"/>
                <a:cs typeface="Tahoma"/>
              </a:rPr>
              <a:t> </a:t>
            </a:r>
            <a:r>
              <a:rPr dirty="0" sz="2400" spc="-580">
                <a:solidFill>
                  <a:srgbClr val="01D004"/>
                </a:solidFill>
                <a:latin typeface="Cambria Math"/>
                <a:cs typeface="Cambria Math"/>
              </a:rPr>
              <a:t>�</a:t>
            </a:r>
            <a:r>
              <a:rPr dirty="0" sz="2400" spc="-55">
                <a:solidFill>
                  <a:srgbClr val="01D004"/>
                </a:solidFill>
                <a:latin typeface="Cambria Math"/>
                <a:cs typeface="Cambria Math"/>
              </a:rPr>
              <a:t>𝒊</a:t>
            </a:r>
            <a:r>
              <a:rPr dirty="0" sz="2400" spc="-50">
                <a:solidFill>
                  <a:srgbClr val="01D004"/>
                </a:solidFill>
                <a:latin typeface="Cambria Math"/>
                <a:cs typeface="Cambria Math"/>
              </a:rPr>
              <a:t>�</a:t>
            </a:r>
            <a:r>
              <a:rPr dirty="0" sz="2400">
                <a:solidFill>
                  <a:srgbClr val="01D004"/>
                </a:solidFill>
                <a:latin typeface="Cambria Math"/>
                <a:cs typeface="Cambria Math"/>
              </a:rPr>
              <a:t>𝜽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934" y="151638"/>
            <a:ext cx="5480685" cy="2393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32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3000" spc="420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400" i="1">
                <a:solidFill>
                  <a:srgbClr val="FFFFFF"/>
                </a:solidFill>
                <a:latin typeface="Cordia New"/>
                <a:cs typeface="Cordia New"/>
              </a:rPr>
              <a:t>มวล</a:t>
            </a:r>
            <a:r>
              <a:rPr dirty="0" sz="3000" spc="165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3000" spc="370" i="1">
                <a:solidFill>
                  <a:srgbClr val="FFFFFF"/>
                </a:solidFill>
                <a:latin typeface="Cordia New"/>
                <a:cs typeface="Cordia New"/>
              </a:rPr>
              <a:t>และกฏการเค</a:t>
            </a:r>
            <a:r>
              <a:rPr dirty="0" sz="3000" spc="3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ื</a:t>
            </a:r>
            <a:r>
              <a:rPr dirty="0" sz="3000" spc="35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90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3000" spc="39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ท</a:t>
            </a:r>
            <a:r>
              <a:rPr dirty="0" sz="300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3000" spc="-10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ของ</a:t>
            </a:r>
            <a:r>
              <a:rPr dirty="0" sz="3000" spc="36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3000" spc="60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3000" spc="405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3000" spc="409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3000" spc="4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3000" spc="38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30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570"/>
              </a:spcBef>
            </a:pPr>
            <a:r>
              <a:rPr dirty="0" sz="2400" spc="-26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dirty="0" sz="2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25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35" i="1">
                <a:solidFill>
                  <a:srgbClr val="FFFFFF"/>
                </a:solidFill>
                <a:latin typeface="Cordia New"/>
                <a:cs typeface="Cordia New"/>
              </a:rPr>
              <a:t>รง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240"/>
              </a:spcBef>
            </a:pPr>
            <a:r>
              <a:rPr dirty="0" sz="2400" spc="3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400" spc="22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400" spc="3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400" spc="14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400" spc="254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400" spc="350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400" spc="320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400" spc="290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400" spc="3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400" spc="39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400" spc="290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731" sz="36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(</a:t>
            </a:r>
            <a:r>
              <a:rPr dirty="0" sz="2400" spc="-65">
                <a:solidFill>
                  <a:srgbClr val="FFFFFF"/>
                </a:solidFill>
                <a:latin typeface="Lucida Sans Unicode"/>
                <a:cs typeface="Lucida Sans Unicode"/>
              </a:rPr>
              <a:t>Resultance</a:t>
            </a:r>
            <a:r>
              <a:rPr dirty="0" sz="24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Forc</a:t>
            </a:r>
            <a:r>
              <a:rPr dirty="0" sz="2400" spc="-5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0" i="1">
                <a:solidFill>
                  <a:srgbClr val="FFFFFF"/>
                </a:solidFill>
                <a:latin typeface="Cordia New"/>
                <a:cs typeface="Cordia New"/>
              </a:rPr>
              <a:t>)</a:t>
            </a:r>
            <a:endParaRPr sz="2400">
              <a:latin typeface="Cordia New"/>
              <a:cs typeface="Cordia New"/>
            </a:endParaRPr>
          </a:p>
          <a:p>
            <a:pPr marL="36830">
              <a:lnSpc>
                <a:spcPct val="100000"/>
              </a:lnSpc>
              <a:spcBef>
                <a:spcPts val="235"/>
              </a:spcBef>
            </a:pP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30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baseline="-12500" sz="3000" spc="15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45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365" i="1">
                <a:solidFill>
                  <a:srgbClr val="FFFFFF"/>
                </a:solidFill>
                <a:latin typeface="Cordia New"/>
                <a:cs typeface="Cordia New"/>
              </a:rPr>
              <a:t>ณ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5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2000" spc="-20" i="1">
                <a:solidFill>
                  <a:srgbClr val="FFFFFF"/>
                </a:solidFill>
                <a:latin typeface="Cordia New"/>
                <a:cs typeface="Cordia New"/>
              </a:rPr>
              <a:t>ี</a:t>
            </a:r>
            <a:r>
              <a:rPr dirty="0" sz="2000" i="1">
                <a:solidFill>
                  <a:srgbClr val="FFFFFF"/>
                </a:solidFill>
                <a:latin typeface="Cordia New"/>
                <a:cs typeface="Cordia New"/>
              </a:rPr>
              <a:t>้</a:t>
            </a:r>
            <a:endParaRPr sz="2000">
              <a:latin typeface="Cordia New"/>
              <a:cs typeface="Cordia New"/>
            </a:endParaRPr>
          </a:p>
          <a:p>
            <a:pPr marL="36830">
              <a:lnSpc>
                <a:spcPts val="2330"/>
              </a:lnSpc>
              <a:spcBef>
                <a:spcPts val="690"/>
              </a:spcBef>
            </a:pPr>
            <a:r>
              <a:rPr dirty="0" sz="2000" spc="445" i="1">
                <a:solidFill>
                  <a:srgbClr val="FFFFFF"/>
                </a:solidFill>
                <a:latin typeface="Cordia New"/>
                <a:cs typeface="Cordia New"/>
              </a:rPr>
              <a:t>5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.</a:t>
            </a:r>
            <a:r>
              <a:rPr dirty="0" sz="2000" spc="11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ห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ล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330" i="1">
                <a:solidFill>
                  <a:srgbClr val="FFFFFF"/>
                </a:solidFill>
                <a:latin typeface="Cordia New"/>
                <a:cs typeface="Cordia New"/>
              </a:rPr>
              <a:t>พ</a:t>
            </a:r>
            <a:r>
              <a:rPr dirty="0" sz="2000" spc="40" i="1">
                <a:solidFill>
                  <a:srgbClr val="FFFFFF"/>
                </a:solidFill>
                <a:latin typeface="Cordia New"/>
                <a:cs typeface="Cordia New"/>
              </a:rPr>
              <a:t>ธ</a:t>
            </a:r>
            <a:r>
              <a:rPr dirty="0" baseline="-12500" sz="3000" i="1">
                <a:solidFill>
                  <a:srgbClr val="FFFFFF"/>
                </a:solidFill>
                <a:latin typeface="Cordia New"/>
                <a:cs typeface="Cordia New"/>
              </a:rPr>
              <a:t>์</a:t>
            </a:r>
            <a:r>
              <a:rPr dirty="0" baseline="-12500" sz="3000" spc="-367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175" i="1">
                <a:solidFill>
                  <a:srgbClr val="FFFFFF"/>
                </a:solidFill>
                <a:latin typeface="Cordia New"/>
                <a:cs typeface="Cordia New"/>
              </a:rPr>
              <a:t>โ</a:t>
            </a:r>
            <a:r>
              <a:rPr dirty="0" sz="2000" spc="300" i="1">
                <a:solidFill>
                  <a:srgbClr val="FFFFFF"/>
                </a:solidFill>
                <a:latin typeface="Cordia New"/>
                <a:cs typeface="Cordia New"/>
              </a:rPr>
              <a:t>ด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35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320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2000" spc="310" i="1">
                <a:solidFill>
                  <a:srgbClr val="FFFFFF"/>
                </a:solidFill>
                <a:latin typeface="Cordia New"/>
                <a:cs typeface="Cordia New"/>
              </a:rPr>
              <a:t>ก</a:t>
            </a:r>
            <a:r>
              <a:rPr dirty="0" sz="2000" spc="210" i="1">
                <a:solidFill>
                  <a:srgbClr val="FFFFFF"/>
                </a:solidFill>
                <a:latin typeface="Cordia New"/>
                <a:cs typeface="Cordia New"/>
              </a:rPr>
              <a:t>แ</a:t>
            </a:r>
            <a:r>
              <a:rPr dirty="0" sz="2000" spc="295" i="1">
                <a:solidFill>
                  <a:srgbClr val="FFFFFF"/>
                </a:solidFill>
                <a:latin typeface="Cordia New"/>
                <a:cs typeface="Cordia New"/>
              </a:rPr>
              <a:t>ร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endParaRPr sz="2000">
              <a:latin typeface="Cordia New"/>
              <a:cs typeface="Cordia New"/>
            </a:endParaRPr>
          </a:p>
          <a:p>
            <a:pPr marL="36830">
              <a:lnSpc>
                <a:spcPts val="2330"/>
              </a:lnSpc>
            </a:pP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2000" spc="285" i="1">
                <a:solidFill>
                  <a:srgbClr val="FFFFFF"/>
                </a:solidFill>
                <a:latin typeface="Cordia New"/>
                <a:cs typeface="Cordia New"/>
              </a:rPr>
              <a:t>อ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ย</a:t>
            </a:r>
            <a:r>
              <a:rPr dirty="0" baseline="-12500" sz="3000" spc="-15" i="1">
                <a:solidFill>
                  <a:srgbClr val="FFFFFF"/>
                </a:solidFill>
                <a:latin typeface="Cordia New"/>
                <a:cs typeface="Cordia New"/>
              </a:rPr>
              <a:t>่</a:t>
            </a:r>
            <a:r>
              <a:rPr dirty="0" sz="2000" spc="150" i="1">
                <a:solidFill>
                  <a:srgbClr val="FFFFFF"/>
                </a:solidFill>
                <a:latin typeface="Cordia New"/>
                <a:cs typeface="Cordia New"/>
              </a:rPr>
              <a:t>า</a:t>
            </a:r>
            <a:r>
              <a:rPr dirty="0" sz="2000" spc="265" i="1">
                <a:solidFill>
                  <a:srgbClr val="FFFFFF"/>
                </a:solidFill>
                <a:latin typeface="Cordia New"/>
                <a:cs typeface="Cordia New"/>
              </a:rPr>
              <a:t>ง</a:t>
            </a:r>
            <a:r>
              <a:rPr dirty="0" sz="2000" spc="114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7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dirty="0" baseline="-21367" sz="1950" spc="-187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baseline="-21367" sz="1950" spc="209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dirty="0" baseline="-21367" sz="1950" spc="-89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dirty="0" baseline="-21367" sz="1950" spc="209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0">
                <a:solidFill>
                  <a:srgbClr val="FFFFFF"/>
                </a:solidFill>
                <a:latin typeface="Lucida Sans Unicode"/>
                <a:cs typeface="Lucida Sans Unicode"/>
              </a:rPr>
              <a:t>F</a:t>
            </a:r>
            <a:r>
              <a:rPr dirty="0" baseline="-21367" sz="1950" spc="-89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r>
              <a:rPr dirty="0" baseline="-21367" sz="1950" spc="209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40" i="1">
                <a:solidFill>
                  <a:srgbClr val="FFFFFF"/>
                </a:solidFill>
                <a:latin typeface="Cordia New"/>
                <a:cs typeface="Cordia New"/>
              </a:rPr>
              <a:t>ข</a:t>
            </a:r>
            <a:r>
              <a:rPr dirty="0" sz="2000" spc="229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2000" spc="225" i="1">
                <a:solidFill>
                  <a:srgbClr val="FFFFFF"/>
                </a:solidFill>
                <a:latin typeface="Cordia New"/>
                <a:cs typeface="Cordia New"/>
              </a:rPr>
              <a:t>าด</a:t>
            </a:r>
            <a:r>
              <a:rPr dirty="0" sz="2000" spc="120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1</a:t>
            </a:r>
            <a:r>
              <a:rPr dirty="0" sz="2000" spc="450" i="1">
                <a:solidFill>
                  <a:srgbClr val="FFFFFF"/>
                </a:solidFill>
                <a:latin typeface="Cordia New"/>
                <a:cs typeface="Cordia New"/>
              </a:rPr>
              <a:t>00</a:t>
            </a:r>
            <a:r>
              <a:rPr dirty="0" sz="2000" spc="114" i="1">
                <a:solidFill>
                  <a:srgbClr val="FFFFFF"/>
                </a:solidFill>
                <a:latin typeface="Cordia New"/>
                <a:cs typeface="Cordia New"/>
              </a:rPr>
              <a:t> 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200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300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80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r>
              <a:rPr dirty="0" sz="2000" spc="40" i="1">
                <a:solidFill>
                  <a:srgbClr val="FFFFFF"/>
                </a:solidFill>
                <a:latin typeface="Cordia New"/>
                <a:cs typeface="Cordia New"/>
              </a:rPr>
              <a:t>ิ</a:t>
            </a:r>
            <a:r>
              <a:rPr dirty="0" sz="2000" spc="270" i="1">
                <a:solidFill>
                  <a:srgbClr val="FFFFFF"/>
                </a:solidFill>
                <a:latin typeface="Cordia New"/>
                <a:cs typeface="Cordia New"/>
              </a:rPr>
              <a:t>ว</a:t>
            </a:r>
            <a:r>
              <a:rPr dirty="0" sz="2000" spc="275" i="1">
                <a:solidFill>
                  <a:srgbClr val="FFFFFF"/>
                </a:solidFill>
                <a:latin typeface="Cordia New"/>
                <a:cs typeface="Cordia New"/>
              </a:rPr>
              <a:t>ต</a:t>
            </a:r>
            <a:r>
              <a:rPr dirty="0" sz="2000" spc="25" i="1">
                <a:solidFill>
                  <a:srgbClr val="FFFFFF"/>
                </a:solidFill>
                <a:latin typeface="Cordia New"/>
                <a:cs typeface="Cordia New"/>
              </a:rPr>
              <a:t>ั</a:t>
            </a:r>
            <a:r>
              <a:rPr dirty="0" sz="2000" spc="245" i="1">
                <a:solidFill>
                  <a:srgbClr val="FFFFFF"/>
                </a:solidFill>
                <a:latin typeface="Cordia New"/>
                <a:cs typeface="Cordia New"/>
              </a:rPr>
              <a:t>น</a:t>
            </a:r>
            <a:endParaRPr sz="2000">
              <a:latin typeface="Cordia New"/>
              <a:cs typeface="Cordia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863590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4" name="object 4"/>
          <p:cNvSpPr/>
          <p:nvPr/>
        </p:nvSpPr>
        <p:spPr>
          <a:xfrm>
            <a:off x="270954" y="2432176"/>
            <a:ext cx="767715" cy="0"/>
          </a:xfrm>
          <a:custGeom>
            <a:avLst/>
            <a:gdLst/>
            <a:ahLst/>
            <a:cxnLst/>
            <a:rect l="l" t="t" r="r" b="b"/>
            <a:pathLst>
              <a:path w="767715" h="0">
                <a:moveTo>
                  <a:pt x="0" y="0"/>
                </a:moveTo>
                <a:lnTo>
                  <a:pt x="767333" y="0"/>
                </a:lnTo>
              </a:path>
            </a:pathLst>
          </a:custGeom>
          <a:ln w="7365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01244" y="2542705"/>
            <a:ext cx="3650615" cy="2091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potogus</dc:creator>
  <dc:title>PowerPoint Presentation</dc:title>
  <dcterms:created xsi:type="dcterms:W3CDTF">2017-06-22T09:08:06Z</dcterms:created>
  <dcterms:modified xsi:type="dcterms:W3CDTF">2017-06-22T09:08:06Z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2016-06-18T00:00:00Z</vt:filetime>
  </property>
  <property fmtid="{D5CDD505-2E9C-101B-9397-08002B2CF9AE}" pid="3" name="LastSaved">
    <vt:filetime>2017-06-22T00:00:00Z</vt:filetime>
  </property>
</Properties>
</file>