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i="1">
                <a:solidFill>
                  <a:schemeClr val="bg1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6107" y="105155"/>
            <a:ext cx="6111240" cy="658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27432"/>
            <a:ext cx="3681984" cy="935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500"/>
                </a:moveTo>
                <a:lnTo>
                  <a:pt x="9144000" y="5143500"/>
                </a:lnTo>
                <a:lnTo>
                  <a:pt x="9144000" y="0"/>
                </a:lnTo>
                <a:lnTo>
                  <a:pt x="0" y="0"/>
                </a:lnTo>
                <a:lnTo>
                  <a:pt x="0" y="5143500"/>
                </a:lnTo>
              </a:path>
            </a:pathLst>
          </a:custGeom>
          <a:solidFill>
            <a:srgbClr val="17BAA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8000" y="105714"/>
            <a:ext cx="8927973" cy="47242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6107" y="105155"/>
            <a:ext cx="6111240" cy="6583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4794" y="104140"/>
            <a:ext cx="8614410" cy="449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>
                <a:solidFill>
                  <a:srgbClr val="01D004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318" y="780796"/>
            <a:ext cx="8627363" cy="1130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i="1">
                <a:solidFill>
                  <a:schemeClr val="bg1"/>
                </a:solidFill>
                <a:latin typeface="Browallia New"/>
                <a:cs typeface="Browallia New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79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jp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jpg"/><Relationship Id="rId4" Type="http://schemas.openxmlformats.org/officeDocument/2006/relationships/image" Target="../media/image44.png"/><Relationship Id="rId5" Type="http://schemas.openxmlformats.org/officeDocument/2006/relationships/image" Target="../media/image4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432"/>
            <a:ext cx="368198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3934" y="118617"/>
            <a:ext cx="3061335" cy="527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335" i="1">
                <a:solidFill>
                  <a:srgbClr val="FFFFFF"/>
                </a:solidFill>
                <a:latin typeface="Browallia New"/>
                <a:cs typeface="Browallia New"/>
              </a:rPr>
              <a:t>กำร</a:t>
            </a:r>
            <a:r>
              <a:rPr dirty="0" sz="3200" spc="2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3200" spc="50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3200" spc="39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200" spc="4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7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200" spc="40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27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2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0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2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409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200">
              <a:latin typeface="Browallia New"/>
              <a:cs typeface="Browallia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5947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/>
              <a:t>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6" name="object 6"/>
          <p:cNvSpPr/>
          <p:nvPr/>
        </p:nvSpPr>
        <p:spPr>
          <a:xfrm>
            <a:off x="9083802" y="0"/>
            <a:ext cx="60198" cy="40012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2539745" y="817625"/>
            <a:ext cx="4152900" cy="7734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14422" y="867917"/>
            <a:ext cx="4091939" cy="7490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600085" y="857885"/>
            <a:ext cx="4032885" cy="653415"/>
          </a:xfrm>
          <a:custGeom>
            <a:avLst/>
            <a:gdLst/>
            <a:ahLst/>
            <a:cxnLst/>
            <a:rect l="l" t="t" r="r" b="b"/>
            <a:pathLst>
              <a:path w="4032884" h="653415">
                <a:moveTo>
                  <a:pt x="3923650" y="0"/>
                </a:moveTo>
                <a:lnTo>
                  <a:pt x="107046" y="14"/>
                </a:lnTo>
                <a:lnTo>
                  <a:pt x="65321" y="9055"/>
                </a:lnTo>
                <a:lnTo>
                  <a:pt x="31296" y="32479"/>
                </a:lnTo>
                <a:lnTo>
                  <a:pt x="8381" y="66876"/>
                </a:lnTo>
                <a:lnTo>
                  <a:pt x="104" y="107060"/>
                </a:lnTo>
                <a:lnTo>
                  <a:pt x="0" y="546100"/>
                </a:lnTo>
                <a:lnTo>
                  <a:pt x="1205" y="560653"/>
                </a:lnTo>
                <a:lnTo>
                  <a:pt x="15419" y="600191"/>
                </a:lnTo>
                <a:lnTo>
                  <a:pt x="42880" y="630891"/>
                </a:lnTo>
                <a:lnTo>
                  <a:pt x="80177" y="649345"/>
                </a:lnTo>
                <a:lnTo>
                  <a:pt x="108824" y="653161"/>
                </a:lnTo>
                <a:lnTo>
                  <a:pt x="3925428" y="653146"/>
                </a:lnTo>
                <a:lnTo>
                  <a:pt x="3967154" y="644105"/>
                </a:lnTo>
                <a:lnTo>
                  <a:pt x="4001178" y="620681"/>
                </a:lnTo>
                <a:lnTo>
                  <a:pt x="4024093" y="586284"/>
                </a:lnTo>
                <a:lnTo>
                  <a:pt x="4032371" y="546100"/>
                </a:lnTo>
                <a:lnTo>
                  <a:pt x="4032475" y="107060"/>
                </a:lnTo>
                <a:lnTo>
                  <a:pt x="4031270" y="92507"/>
                </a:lnTo>
                <a:lnTo>
                  <a:pt x="4017056" y="52969"/>
                </a:lnTo>
                <a:lnTo>
                  <a:pt x="3989595" y="22269"/>
                </a:lnTo>
                <a:lnTo>
                  <a:pt x="3952297" y="3815"/>
                </a:lnTo>
                <a:lnTo>
                  <a:pt x="39236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600070" y="857885"/>
            <a:ext cx="4032885" cy="653415"/>
          </a:xfrm>
          <a:custGeom>
            <a:avLst/>
            <a:gdLst/>
            <a:ahLst/>
            <a:cxnLst/>
            <a:rect l="l" t="t" r="r" b="b"/>
            <a:pathLst>
              <a:path w="4032884" h="653415">
                <a:moveTo>
                  <a:pt x="0" y="108838"/>
                </a:moveTo>
                <a:lnTo>
                  <a:pt x="8395" y="66876"/>
                </a:lnTo>
                <a:lnTo>
                  <a:pt x="31310" y="32479"/>
                </a:lnTo>
                <a:lnTo>
                  <a:pt x="65335" y="9055"/>
                </a:lnTo>
                <a:lnTo>
                  <a:pt x="107060" y="14"/>
                </a:lnTo>
                <a:lnTo>
                  <a:pt x="3923664" y="0"/>
                </a:lnTo>
                <a:lnTo>
                  <a:pt x="3938282" y="974"/>
                </a:lnTo>
                <a:lnTo>
                  <a:pt x="3978101" y="14589"/>
                </a:lnTo>
                <a:lnTo>
                  <a:pt x="4009220" y="41586"/>
                </a:lnTo>
                <a:lnTo>
                  <a:pt x="4028228" y="78556"/>
                </a:lnTo>
                <a:lnTo>
                  <a:pt x="4032504" y="544322"/>
                </a:lnTo>
                <a:lnTo>
                  <a:pt x="4031529" y="558939"/>
                </a:lnTo>
                <a:lnTo>
                  <a:pt x="4017914" y="598758"/>
                </a:lnTo>
                <a:lnTo>
                  <a:pt x="3990917" y="629877"/>
                </a:lnTo>
                <a:lnTo>
                  <a:pt x="3953947" y="648885"/>
                </a:lnTo>
                <a:lnTo>
                  <a:pt x="108839" y="653161"/>
                </a:lnTo>
                <a:lnTo>
                  <a:pt x="94221" y="652186"/>
                </a:lnTo>
                <a:lnTo>
                  <a:pt x="54402" y="638571"/>
                </a:lnTo>
                <a:lnTo>
                  <a:pt x="23283" y="611574"/>
                </a:lnTo>
                <a:lnTo>
                  <a:pt x="4275" y="574604"/>
                </a:lnTo>
                <a:lnTo>
                  <a:pt x="0" y="10883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842516" y="946403"/>
            <a:ext cx="5333365" cy="3456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03300">
              <a:lnSpc>
                <a:spcPct val="100000"/>
              </a:lnSpc>
            </a:pPr>
            <a:r>
              <a:rPr dirty="0" sz="2500" spc="35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500" spc="4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500" spc="33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500" spc="335" i="1">
                <a:solidFill>
                  <a:srgbClr val="FFFFFF"/>
                </a:solidFill>
                <a:latin typeface="Browallia New"/>
                <a:cs typeface="Browallia New"/>
              </a:rPr>
              <a:t>ษ</a:t>
            </a:r>
            <a:r>
              <a:rPr dirty="0" sz="2500" spc="545" i="1">
                <a:solidFill>
                  <a:srgbClr val="FFFFFF"/>
                </a:solidFill>
                <a:latin typeface="Browallia New"/>
                <a:cs typeface="Browallia New"/>
              </a:rPr>
              <a:t>ณ</a:t>
            </a:r>
            <a:r>
              <a:rPr dirty="0" sz="2500" spc="305" i="1">
                <a:solidFill>
                  <a:srgbClr val="FFFFFF"/>
                </a:solidFill>
                <a:latin typeface="Browallia New"/>
                <a:cs typeface="Browallia New"/>
              </a:rPr>
              <a:t>ะ</a:t>
            </a:r>
            <a:r>
              <a:rPr dirty="0" sz="2500" spc="33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500" spc="18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500" spc="30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500" spc="12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500" spc="34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500" spc="35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500" spc="-25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2500" spc="4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500" spc="36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5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500" spc="21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500" spc="-25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500" spc="-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500" spc="24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500" spc="350" i="1">
                <a:solidFill>
                  <a:srgbClr val="FFFFFF"/>
                </a:solidFill>
                <a:latin typeface="Browallia New"/>
                <a:cs typeface="Browallia New"/>
              </a:rPr>
              <a:t>บบ</a:t>
            </a:r>
            <a:r>
              <a:rPr dirty="0" sz="2500" spc="33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baseline="-12222" sz="3750" spc="52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500" spc="18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500" spc="315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500" spc="125" i="1">
                <a:solidFill>
                  <a:srgbClr val="FFFFFF"/>
                </a:solidFill>
                <a:latin typeface="Browallia New"/>
                <a:cs typeface="Browallia New"/>
              </a:rPr>
              <a:t>ๆ</a:t>
            </a:r>
            <a:endParaRPr sz="2500">
              <a:latin typeface="Browallia New"/>
              <a:cs typeface="Browallia New"/>
            </a:endParaRPr>
          </a:p>
          <a:p>
            <a:pPr>
              <a:lnSpc>
                <a:spcPts val="3100"/>
              </a:lnSpc>
              <a:spcBef>
                <a:spcPts val="94"/>
              </a:spcBef>
            </a:pPr>
            <a:endParaRPr sz="3100"/>
          </a:p>
          <a:p>
            <a:pPr marL="12700">
              <a:lnSpc>
                <a:spcPct val="100000"/>
              </a:lnSpc>
              <a:tabLst>
                <a:tab pos="2609215" algn="l"/>
                <a:tab pos="4149725" algn="l"/>
                <a:tab pos="4741545" algn="l"/>
              </a:tabLst>
            </a:pP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265" i="1">
                <a:solidFill>
                  <a:srgbClr val="FFFFFF"/>
                </a:solidFill>
                <a:latin typeface="Browallia New"/>
                <a:cs typeface="Browallia New"/>
              </a:rPr>
              <a:t>กำรเค</a:t>
            </a:r>
            <a:r>
              <a:rPr dirty="0" sz="2400" spc="28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320" i="1">
                <a:solidFill>
                  <a:srgbClr val="FFFFFF"/>
                </a:solidFill>
                <a:latin typeface="Browallia New"/>
                <a:cs typeface="Browallia New"/>
              </a:rPr>
              <a:t>วตร</a:t>
            </a:r>
            <a:r>
              <a:rPr dirty="0" sz="2400" spc="-6925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-40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ื่	</a:t>
            </a:r>
            <a:r>
              <a:rPr dirty="0" sz="2400" spc="195" i="1">
                <a:solidFill>
                  <a:srgbClr val="FFFFFF"/>
                </a:solidFill>
                <a:latin typeface="Browallia New"/>
                <a:cs typeface="Browallia New"/>
              </a:rPr>
              <a:t>(</a:t>
            </a:r>
            <a:r>
              <a:rPr dirty="0" sz="2400" spc="265" i="1">
                <a:solidFill>
                  <a:srgbClr val="FFFFFF"/>
                </a:solidFill>
                <a:latin typeface="Browallia New"/>
                <a:cs typeface="Browallia New"/>
              </a:rPr>
              <a:t>กำรเค</a:t>
            </a:r>
            <a:r>
              <a:rPr dirty="0" sz="2400" spc="28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-40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ื่	</a:t>
            </a:r>
            <a:r>
              <a:rPr dirty="0" sz="2400" spc="380" i="1">
                <a:solidFill>
                  <a:srgbClr val="FFFFFF"/>
                </a:solidFill>
                <a:latin typeface="Browallia New"/>
                <a:cs typeface="Browallia New"/>
              </a:rPr>
              <a:t>1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04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-1380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ิ	</a:t>
            </a:r>
            <a:r>
              <a:rPr dirty="0" sz="2400" spc="195" i="1">
                <a:solidFill>
                  <a:srgbClr val="FFFFFF"/>
                </a:solidFill>
                <a:latin typeface="Browallia New"/>
                <a:cs typeface="Browallia New"/>
              </a:rPr>
              <a:t>)</a:t>
            </a:r>
            <a:endParaRPr sz="24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  <a:tabLst>
                <a:tab pos="1274445" algn="l"/>
              </a:tabLst>
            </a:pP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1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39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-101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	</a:t>
            </a:r>
            <a:r>
              <a:rPr dirty="0" sz="2400" spc="24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400" spc="120" i="1">
                <a:solidFill>
                  <a:srgbClr val="FFFFFF"/>
                </a:solidFill>
                <a:latin typeface="Browallia New"/>
                <a:cs typeface="Browallia New"/>
              </a:rPr>
              <a:t>โ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-8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baseline="-12731" sz="3600" spc="-3240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-1365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-1185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endParaRPr sz="24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265" i="1">
                <a:solidFill>
                  <a:srgbClr val="FFFFFF"/>
                </a:solidFill>
                <a:latin typeface="Browallia New"/>
                <a:cs typeface="Browallia New"/>
              </a:rPr>
              <a:t>กำรเค</a:t>
            </a:r>
            <a:r>
              <a:rPr dirty="0" sz="2400" spc="28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บบวงกล</a:t>
            </a:r>
            <a:r>
              <a:rPr dirty="0" sz="2400" spc="-994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-40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ื่</a:t>
            </a:r>
            <a:endParaRPr sz="24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1630"/>
              </a:spcBef>
              <a:tabLst>
                <a:tab pos="1274445" algn="l"/>
                <a:tab pos="1941195" algn="l"/>
                <a:tab pos="2937510" algn="l"/>
                <a:tab pos="4000500" algn="l"/>
                <a:tab pos="4979670" algn="l"/>
              </a:tabLst>
            </a:pP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1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39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-101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	</a:t>
            </a:r>
            <a:r>
              <a:rPr dirty="0" sz="2400" spc="24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-227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	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ส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6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24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29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-95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	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บบ</a:t>
            </a:r>
            <a:r>
              <a:rPr dirty="0" sz="2400" spc="165" i="1">
                <a:solidFill>
                  <a:srgbClr val="FFFFFF"/>
                </a:solidFill>
                <a:latin typeface="Browallia New"/>
                <a:cs typeface="Browallia New"/>
              </a:rPr>
              <a:t>ซ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8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-309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ิ	ิ</a:t>
            </a:r>
            <a:r>
              <a:rPr dirty="0" sz="2400" spc="-15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39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ฮ</a:t>
            </a:r>
            <a:r>
              <a:rPr dirty="0" sz="2400" spc="17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-229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์	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-1100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endParaRPr sz="24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dirty="0" sz="2400" spc="-1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265" i="1">
                <a:solidFill>
                  <a:srgbClr val="FFFFFF"/>
                </a:solidFill>
                <a:latin typeface="Browallia New"/>
                <a:cs typeface="Browallia New"/>
              </a:rPr>
              <a:t>กำรเค</a:t>
            </a:r>
            <a:r>
              <a:rPr dirty="0" sz="2400" spc="28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บบหมุ</a:t>
            </a:r>
            <a:r>
              <a:rPr dirty="0" sz="2400" spc="-7784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-40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ื่</a:t>
            </a:r>
            <a:endParaRPr sz="2400">
              <a:latin typeface="Browallia New"/>
              <a:cs typeface="Browallia Ne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432"/>
            <a:ext cx="368198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48220" y="2643771"/>
            <a:ext cx="8191627" cy="8176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343405" y="1554480"/>
            <a:ext cx="6601206" cy="1069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563624" y="1600200"/>
            <a:ext cx="6245352" cy="1051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403603" y="1594992"/>
            <a:ext cx="6480810" cy="949325"/>
          </a:xfrm>
          <a:custGeom>
            <a:avLst/>
            <a:gdLst/>
            <a:ahLst/>
            <a:cxnLst/>
            <a:rect l="l" t="t" r="r" b="b"/>
            <a:pathLst>
              <a:path w="6480809" h="949325">
                <a:moveTo>
                  <a:pt x="6322568" y="0"/>
                </a:moveTo>
                <a:lnTo>
                  <a:pt x="149066" y="261"/>
                </a:lnTo>
                <a:lnTo>
                  <a:pt x="106938" y="8506"/>
                </a:lnTo>
                <a:lnTo>
                  <a:pt x="69624" y="27132"/>
                </a:lnTo>
                <a:lnTo>
                  <a:pt x="38733" y="54531"/>
                </a:lnTo>
                <a:lnTo>
                  <a:pt x="15875" y="89092"/>
                </a:lnTo>
                <a:lnTo>
                  <a:pt x="2659" y="129207"/>
                </a:lnTo>
                <a:lnTo>
                  <a:pt x="0" y="158242"/>
                </a:lnTo>
                <a:lnTo>
                  <a:pt x="261" y="800258"/>
                </a:lnTo>
                <a:lnTo>
                  <a:pt x="8506" y="842386"/>
                </a:lnTo>
                <a:lnTo>
                  <a:pt x="27132" y="879700"/>
                </a:lnTo>
                <a:lnTo>
                  <a:pt x="54531" y="910591"/>
                </a:lnTo>
                <a:lnTo>
                  <a:pt x="89092" y="933449"/>
                </a:lnTo>
                <a:lnTo>
                  <a:pt x="129207" y="946665"/>
                </a:lnTo>
                <a:lnTo>
                  <a:pt x="158242" y="949325"/>
                </a:lnTo>
                <a:lnTo>
                  <a:pt x="6331743" y="949063"/>
                </a:lnTo>
                <a:lnTo>
                  <a:pt x="6373871" y="940818"/>
                </a:lnTo>
                <a:lnTo>
                  <a:pt x="6411185" y="922192"/>
                </a:lnTo>
                <a:lnTo>
                  <a:pt x="6442076" y="894793"/>
                </a:lnTo>
                <a:lnTo>
                  <a:pt x="6464934" y="860232"/>
                </a:lnTo>
                <a:lnTo>
                  <a:pt x="6478150" y="820117"/>
                </a:lnTo>
                <a:lnTo>
                  <a:pt x="6480810" y="791083"/>
                </a:lnTo>
                <a:lnTo>
                  <a:pt x="6480548" y="149066"/>
                </a:lnTo>
                <a:lnTo>
                  <a:pt x="6472303" y="106938"/>
                </a:lnTo>
                <a:lnTo>
                  <a:pt x="6453677" y="69624"/>
                </a:lnTo>
                <a:lnTo>
                  <a:pt x="6426278" y="38733"/>
                </a:lnTo>
                <a:lnTo>
                  <a:pt x="6391717" y="15875"/>
                </a:lnTo>
                <a:lnTo>
                  <a:pt x="6351602" y="2659"/>
                </a:lnTo>
                <a:lnTo>
                  <a:pt x="632256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403603" y="1594992"/>
            <a:ext cx="6480810" cy="949325"/>
          </a:xfrm>
          <a:custGeom>
            <a:avLst/>
            <a:gdLst/>
            <a:ahLst/>
            <a:cxnLst/>
            <a:rect l="l" t="t" r="r" b="b"/>
            <a:pathLst>
              <a:path w="6480809" h="949325">
                <a:moveTo>
                  <a:pt x="0" y="158242"/>
                </a:moveTo>
                <a:lnTo>
                  <a:pt x="5893" y="115318"/>
                </a:lnTo>
                <a:lnTo>
                  <a:pt x="22502" y="76875"/>
                </a:lnTo>
                <a:lnTo>
                  <a:pt x="48217" y="44522"/>
                </a:lnTo>
                <a:lnTo>
                  <a:pt x="81428" y="19869"/>
                </a:lnTo>
                <a:lnTo>
                  <a:pt x="120525" y="4525"/>
                </a:lnTo>
                <a:lnTo>
                  <a:pt x="6322568" y="0"/>
                </a:lnTo>
                <a:lnTo>
                  <a:pt x="6337274" y="674"/>
                </a:lnTo>
                <a:lnTo>
                  <a:pt x="6378883" y="10319"/>
                </a:lnTo>
                <a:lnTo>
                  <a:pt x="6415474" y="30142"/>
                </a:lnTo>
                <a:lnTo>
                  <a:pt x="6445439" y="58534"/>
                </a:lnTo>
                <a:lnTo>
                  <a:pt x="6467169" y="93886"/>
                </a:lnTo>
                <a:lnTo>
                  <a:pt x="6479052" y="134588"/>
                </a:lnTo>
                <a:lnTo>
                  <a:pt x="6480810" y="791083"/>
                </a:lnTo>
                <a:lnTo>
                  <a:pt x="6480135" y="805789"/>
                </a:lnTo>
                <a:lnTo>
                  <a:pt x="6470490" y="847398"/>
                </a:lnTo>
                <a:lnTo>
                  <a:pt x="6450667" y="883989"/>
                </a:lnTo>
                <a:lnTo>
                  <a:pt x="6422275" y="913954"/>
                </a:lnTo>
                <a:lnTo>
                  <a:pt x="6386923" y="935684"/>
                </a:lnTo>
                <a:lnTo>
                  <a:pt x="6346221" y="947567"/>
                </a:lnTo>
                <a:lnTo>
                  <a:pt x="158242" y="949325"/>
                </a:lnTo>
                <a:lnTo>
                  <a:pt x="143535" y="948650"/>
                </a:lnTo>
                <a:lnTo>
                  <a:pt x="101926" y="939005"/>
                </a:lnTo>
                <a:lnTo>
                  <a:pt x="65335" y="919182"/>
                </a:lnTo>
                <a:lnTo>
                  <a:pt x="35370" y="890790"/>
                </a:lnTo>
                <a:lnTo>
                  <a:pt x="13640" y="855438"/>
                </a:lnTo>
                <a:lnTo>
                  <a:pt x="1757" y="814736"/>
                </a:lnTo>
                <a:lnTo>
                  <a:pt x="0" y="15824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05740" y="118617"/>
            <a:ext cx="7308850" cy="2355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640">
              <a:lnSpc>
                <a:spcPct val="100000"/>
              </a:lnSpc>
            </a:pPr>
            <a:r>
              <a:rPr dirty="0" sz="3200" spc="335" i="1">
                <a:solidFill>
                  <a:srgbClr val="FFFFFF"/>
                </a:solidFill>
                <a:latin typeface="Browallia New"/>
                <a:cs typeface="Browallia New"/>
              </a:rPr>
              <a:t>กำร</a:t>
            </a:r>
            <a:r>
              <a:rPr dirty="0" sz="3200" spc="2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3200" spc="50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3200" spc="39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200" spc="4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7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200" spc="40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27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2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0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2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409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2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 spc="440" i="1">
                <a:solidFill>
                  <a:srgbClr val="FFFFFF"/>
                </a:solidFill>
                <a:latin typeface="Browallia New"/>
                <a:cs typeface="Browallia New"/>
              </a:rPr>
              <a:t>1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8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-2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38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800" spc="20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34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800" spc="38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800" spc="40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800" spc="38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8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800" spc="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20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26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800" spc="295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800" spc="21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896" sz="4200" spc="97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800" spc="345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800" spc="265" i="1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800" spc="40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800" spc="345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800" spc="300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800" spc="-5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800" spc="434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800" spc="365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800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endParaRPr sz="2800">
              <a:latin typeface="Browallia New"/>
              <a:cs typeface="Browallia New"/>
            </a:endParaRPr>
          </a:p>
          <a:p>
            <a:pPr marL="43815">
              <a:lnSpc>
                <a:spcPct val="100000"/>
              </a:lnSpc>
              <a:spcBef>
                <a:spcPts val="265"/>
              </a:spcBef>
            </a:pPr>
            <a:r>
              <a:rPr dirty="0" sz="2400" spc="380" i="1">
                <a:solidFill>
                  <a:srgbClr val="FFFFFF"/>
                </a:solidFill>
                <a:latin typeface="Browallia New"/>
                <a:cs typeface="Browallia New"/>
              </a:rPr>
              <a:t>1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400" spc="380" i="1">
                <a:solidFill>
                  <a:srgbClr val="FFFFFF"/>
                </a:solidFill>
                <a:latin typeface="Browallia New"/>
                <a:cs typeface="Browallia New"/>
              </a:rPr>
              <a:t>1</a:t>
            </a:r>
            <a:r>
              <a:rPr dirty="0" sz="2400" spc="38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18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731" sz="3600" spc="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114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ส</a:t>
            </a:r>
            <a:r>
              <a:rPr dirty="0" baseline="-12731" sz="3600" spc="89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endParaRPr sz="2400">
              <a:latin typeface="Browallia New"/>
              <a:cs typeface="Browallia New"/>
            </a:endParaRPr>
          </a:p>
          <a:p>
            <a:pPr algn="ctr" marL="1571625">
              <a:lnSpc>
                <a:spcPts val="2735"/>
              </a:lnSpc>
              <a:spcBef>
                <a:spcPts val="1145"/>
              </a:spcBef>
            </a:pPr>
            <a:r>
              <a:rPr dirty="0" sz="2400" spc="320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20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18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731" sz="3600" spc="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endParaRPr sz="2400">
              <a:latin typeface="Browallia New"/>
              <a:cs typeface="Browallia New"/>
            </a:endParaRPr>
          </a:p>
          <a:p>
            <a:pPr algn="ctr" marL="1569085">
              <a:lnSpc>
                <a:spcPts val="2735"/>
              </a:lnSpc>
            </a:pP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baseline="-12731" sz="3600" spc="52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8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19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550" i="1">
                <a:solidFill>
                  <a:srgbClr val="C00000"/>
                </a:solidFill>
                <a:latin typeface="Browallia New"/>
                <a:cs typeface="Browallia New"/>
              </a:rPr>
              <a:t>“</a:t>
            </a:r>
            <a:r>
              <a:rPr dirty="0" sz="2400" spc="180" i="1">
                <a:solidFill>
                  <a:srgbClr val="C00000"/>
                </a:solidFill>
                <a:latin typeface="Browallia New"/>
                <a:cs typeface="Browallia New"/>
              </a:rPr>
              <a:t>จ</a:t>
            </a:r>
            <a:r>
              <a:rPr dirty="0" sz="2400" spc="110" i="1">
                <a:solidFill>
                  <a:srgbClr val="C00000"/>
                </a:solidFill>
                <a:latin typeface="Browallia New"/>
                <a:cs typeface="Browallia New"/>
              </a:rPr>
              <a:t>ุ</a:t>
            </a:r>
            <a:r>
              <a:rPr dirty="0" sz="2400" spc="360" i="1">
                <a:solidFill>
                  <a:srgbClr val="C00000"/>
                </a:solidFill>
                <a:latin typeface="Browallia New"/>
                <a:cs typeface="Browallia New"/>
              </a:rPr>
              <a:t>ด</a:t>
            </a:r>
            <a:r>
              <a:rPr dirty="0" sz="2400" spc="310" i="1">
                <a:solidFill>
                  <a:srgbClr val="C00000"/>
                </a:solidFill>
                <a:latin typeface="Browallia New"/>
                <a:cs typeface="Browallia New"/>
              </a:rPr>
              <a:t>อ</a:t>
            </a:r>
            <a:r>
              <a:rPr dirty="0" baseline="-12731" sz="3600" spc="22" i="1">
                <a:solidFill>
                  <a:srgbClr val="C00000"/>
                </a:solidFill>
                <a:latin typeface="Browallia New"/>
                <a:cs typeface="Browallia New"/>
              </a:rPr>
              <a:t>้</a:t>
            </a:r>
            <a:r>
              <a:rPr dirty="0" sz="2400" spc="175" i="1">
                <a:solidFill>
                  <a:srgbClr val="C00000"/>
                </a:solidFill>
                <a:latin typeface="Browallia New"/>
                <a:cs typeface="Browallia New"/>
              </a:rPr>
              <a:t>ำ</a:t>
            </a:r>
            <a:r>
              <a:rPr dirty="0" sz="2400" spc="300" i="1">
                <a:solidFill>
                  <a:srgbClr val="C00000"/>
                </a:solidFill>
                <a:latin typeface="Browallia New"/>
                <a:cs typeface="Browallia New"/>
              </a:rPr>
              <a:t>ง</a:t>
            </a:r>
            <a:r>
              <a:rPr dirty="0" sz="2400" spc="310" i="1">
                <a:solidFill>
                  <a:srgbClr val="C00000"/>
                </a:solidFill>
                <a:latin typeface="Browallia New"/>
                <a:cs typeface="Browallia New"/>
              </a:rPr>
              <a:t>อ</a:t>
            </a:r>
            <a:r>
              <a:rPr dirty="0" sz="2400" spc="15" i="1">
                <a:solidFill>
                  <a:srgbClr val="C00000"/>
                </a:solidFill>
                <a:latin typeface="Browallia New"/>
                <a:cs typeface="Browallia New"/>
              </a:rPr>
              <a:t>ิ</a:t>
            </a:r>
            <a:r>
              <a:rPr dirty="0" sz="2400" spc="285" i="1">
                <a:solidFill>
                  <a:srgbClr val="C00000"/>
                </a:solidFill>
                <a:latin typeface="Browallia New"/>
                <a:cs typeface="Browallia New"/>
              </a:rPr>
              <a:t>ง</a:t>
            </a:r>
            <a:r>
              <a:rPr dirty="0" sz="2400" spc="195" i="1">
                <a:solidFill>
                  <a:srgbClr val="C00000"/>
                </a:solidFill>
                <a:latin typeface="Browallia New"/>
                <a:cs typeface="Browallia New"/>
              </a:rPr>
              <a:t>(</a:t>
            </a:r>
            <a:r>
              <a:rPr dirty="0" sz="2400" spc="-40">
                <a:solidFill>
                  <a:srgbClr val="C00000"/>
                </a:solidFill>
                <a:latin typeface="Lucida Sans Unicode"/>
                <a:cs typeface="Lucida Sans Unicode"/>
              </a:rPr>
              <a:t>Refer</a:t>
            </a:r>
            <a:r>
              <a:rPr dirty="0" sz="2400" spc="-110">
                <a:solidFill>
                  <a:srgbClr val="C00000"/>
                </a:solidFill>
                <a:latin typeface="Lucida Sans Unicode"/>
                <a:cs typeface="Lucida Sans Unicode"/>
              </a:rPr>
              <a:t>ence</a:t>
            </a:r>
            <a:r>
              <a:rPr dirty="0" sz="2400" spc="-114">
                <a:solidFill>
                  <a:srgbClr val="C00000"/>
                </a:solidFill>
                <a:latin typeface="Lucida Sans Unicode"/>
                <a:cs typeface="Lucida Sans Unicode"/>
              </a:rPr>
              <a:t> </a:t>
            </a:r>
            <a:r>
              <a:rPr dirty="0" sz="2400" spc="-125">
                <a:solidFill>
                  <a:srgbClr val="C00000"/>
                </a:solidFill>
                <a:latin typeface="Lucida Sans Unicode"/>
                <a:cs typeface="Lucida Sans Unicode"/>
              </a:rPr>
              <a:t>poin</a:t>
            </a:r>
            <a:r>
              <a:rPr dirty="0" sz="2400" spc="-105">
                <a:solidFill>
                  <a:srgbClr val="C00000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190" i="1">
                <a:solidFill>
                  <a:srgbClr val="C00000"/>
                </a:solidFill>
                <a:latin typeface="Browallia New"/>
                <a:cs typeface="Browallia New"/>
              </a:rPr>
              <a:t>)</a:t>
            </a:r>
            <a:r>
              <a:rPr dirty="0" sz="2400" spc="555" i="1">
                <a:solidFill>
                  <a:srgbClr val="C00000"/>
                </a:solidFill>
                <a:latin typeface="Browallia New"/>
                <a:cs typeface="Browallia New"/>
              </a:rPr>
              <a:t>”</a:t>
            </a:r>
            <a:endParaRPr sz="2400">
              <a:latin typeface="Browallia New"/>
              <a:cs typeface="Browallia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5947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/>
              <a:t>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432"/>
            <a:ext cx="368198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3621785" y="1596389"/>
            <a:ext cx="5420868" cy="1069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3686555" y="1642110"/>
            <a:ext cx="5374386" cy="1051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3681857" y="1636522"/>
            <a:ext cx="5300980" cy="949325"/>
          </a:xfrm>
          <a:custGeom>
            <a:avLst/>
            <a:gdLst/>
            <a:ahLst/>
            <a:cxnLst/>
            <a:rect l="l" t="t" r="r" b="b"/>
            <a:pathLst>
              <a:path w="5300980" h="949325">
                <a:moveTo>
                  <a:pt x="5142611" y="0"/>
                </a:moveTo>
                <a:lnTo>
                  <a:pt x="149066" y="261"/>
                </a:lnTo>
                <a:lnTo>
                  <a:pt x="106938" y="8493"/>
                </a:lnTo>
                <a:lnTo>
                  <a:pt x="69624" y="27098"/>
                </a:lnTo>
                <a:lnTo>
                  <a:pt x="38733" y="54479"/>
                </a:lnTo>
                <a:lnTo>
                  <a:pt x="15875" y="89037"/>
                </a:lnTo>
                <a:lnTo>
                  <a:pt x="2659" y="129173"/>
                </a:lnTo>
                <a:lnTo>
                  <a:pt x="0" y="158241"/>
                </a:lnTo>
                <a:lnTo>
                  <a:pt x="261" y="800258"/>
                </a:lnTo>
                <a:lnTo>
                  <a:pt x="8506" y="842386"/>
                </a:lnTo>
                <a:lnTo>
                  <a:pt x="27132" y="879700"/>
                </a:lnTo>
                <a:lnTo>
                  <a:pt x="54531" y="910591"/>
                </a:lnTo>
                <a:lnTo>
                  <a:pt x="89092" y="933449"/>
                </a:lnTo>
                <a:lnTo>
                  <a:pt x="129207" y="946665"/>
                </a:lnTo>
                <a:lnTo>
                  <a:pt x="158241" y="949325"/>
                </a:lnTo>
                <a:lnTo>
                  <a:pt x="5151798" y="949063"/>
                </a:lnTo>
                <a:lnTo>
                  <a:pt x="5193963" y="940818"/>
                </a:lnTo>
                <a:lnTo>
                  <a:pt x="5231284" y="922192"/>
                </a:lnTo>
                <a:lnTo>
                  <a:pt x="5262162" y="894793"/>
                </a:lnTo>
                <a:lnTo>
                  <a:pt x="5284999" y="860232"/>
                </a:lnTo>
                <a:lnTo>
                  <a:pt x="5298198" y="820117"/>
                </a:lnTo>
                <a:lnTo>
                  <a:pt x="5300852" y="791082"/>
                </a:lnTo>
                <a:lnTo>
                  <a:pt x="5300591" y="149054"/>
                </a:lnTo>
                <a:lnTo>
                  <a:pt x="5292359" y="106889"/>
                </a:lnTo>
                <a:lnTo>
                  <a:pt x="5273754" y="69568"/>
                </a:lnTo>
                <a:lnTo>
                  <a:pt x="5246373" y="38690"/>
                </a:lnTo>
                <a:lnTo>
                  <a:pt x="5211815" y="15853"/>
                </a:lnTo>
                <a:lnTo>
                  <a:pt x="5171679" y="2654"/>
                </a:lnTo>
                <a:lnTo>
                  <a:pt x="514261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3681857" y="1636522"/>
            <a:ext cx="5300980" cy="949325"/>
          </a:xfrm>
          <a:custGeom>
            <a:avLst/>
            <a:gdLst/>
            <a:ahLst/>
            <a:cxnLst/>
            <a:rect l="l" t="t" r="r" b="b"/>
            <a:pathLst>
              <a:path w="5300980" h="949325">
                <a:moveTo>
                  <a:pt x="0" y="158241"/>
                </a:moveTo>
                <a:lnTo>
                  <a:pt x="5893" y="115273"/>
                </a:lnTo>
                <a:lnTo>
                  <a:pt x="22502" y="76819"/>
                </a:lnTo>
                <a:lnTo>
                  <a:pt x="48217" y="44476"/>
                </a:lnTo>
                <a:lnTo>
                  <a:pt x="81428" y="19843"/>
                </a:lnTo>
                <a:lnTo>
                  <a:pt x="120525" y="4517"/>
                </a:lnTo>
                <a:lnTo>
                  <a:pt x="5142611" y="0"/>
                </a:lnTo>
                <a:lnTo>
                  <a:pt x="5157336" y="673"/>
                </a:lnTo>
                <a:lnTo>
                  <a:pt x="5198977" y="10304"/>
                </a:lnTo>
                <a:lnTo>
                  <a:pt x="5235572" y="30105"/>
                </a:lnTo>
                <a:lnTo>
                  <a:pt x="5265523" y="58481"/>
                </a:lnTo>
                <a:lnTo>
                  <a:pt x="5287231" y="93831"/>
                </a:lnTo>
                <a:lnTo>
                  <a:pt x="5299098" y="134559"/>
                </a:lnTo>
                <a:lnTo>
                  <a:pt x="5300852" y="791082"/>
                </a:lnTo>
                <a:lnTo>
                  <a:pt x="5300179" y="805789"/>
                </a:lnTo>
                <a:lnTo>
                  <a:pt x="5290548" y="847398"/>
                </a:lnTo>
                <a:lnTo>
                  <a:pt x="5270747" y="883989"/>
                </a:lnTo>
                <a:lnTo>
                  <a:pt x="5242371" y="913954"/>
                </a:lnTo>
                <a:lnTo>
                  <a:pt x="5207021" y="935684"/>
                </a:lnTo>
                <a:lnTo>
                  <a:pt x="5166293" y="947567"/>
                </a:lnTo>
                <a:lnTo>
                  <a:pt x="158241" y="949325"/>
                </a:lnTo>
                <a:lnTo>
                  <a:pt x="143535" y="948650"/>
                </a:lnTo>
                <a:lnTo>
                  <a:pt x="101926" y="939005"/>
                </a:lnTo>
                <a:lnTo>
                  <a:pt x="65335" y="919182"/>
                </a:lnTo>
                <a:lnTo>
                  <a:pt x="35370" y="890790"/>
                </a:lnTo>
                <a:lnTo>
                  <a:pt x="13640" y="855438"/>
                </a:lnTo>
                <a:lnTo>
                  <a:pt x="1757" y="814736"/>
                </a:lnTo>
                <a:lnTo>
                  <a:pt x="0" y="158241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05740" y="118617"/>
            <a:ext cx="8560435" cy="2327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640">
              <a:lnSpc>
                <a:spcPct val="100000"/>
              </a:lnSpc>
            </a:pPr>
            <a:r>
              <a:rPr dirty="0" sz="3200" spc="335" i="1">
                <a:solidFill>
                  <a:srgbClr val="FFFFFF"/>
                </a:solidFill>
                <a:latin typeface="Browallia New"/>
                <a:cs typeface="Browallia New"/>
              </a:rPr>
              <a:t>กำร</a:t>
            </a:r>
            <a:r>
              <a:rPr dirty="0" sz="3200" spc="2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3200" spc="50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3200" spc="39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200" spc="4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7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200" spc="40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27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2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0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2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409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2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 spc="440" i="1">
                <a:solidFill>
                  <a:srgbClr val="FFFFFF"/>
                </a:solidFill>
                <a:latin typeface="Browallia New"/>
                <a:cs typeface="Browallia New"/>
              </a:rPr>
              <a:t>1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8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-2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38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800" spc="20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34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800" spc="38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800" spc="40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800" spc="38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8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800" spc="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20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26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800" spc="295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800" spc="21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896" sz="4200" spc="97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800" spc="345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800" spc="265" i="1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800" spc="40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800" spc="345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800" spc="300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800" spc="-5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800" spc="434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800" spc="365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800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endParaRPr sz="2800">
              <a:latin typeface="Browallia New"/>
              <a:cs typeface="Browallia New"/>
            </a:endParaRPr>
          </a:p>
          <a:p>
            <a:pPr marL="43815">
              <a:lnSpc>
                <a:spcPct val="100000"/>
              </a:lnSpc>
              <a:spcBef>
                <a:spcPts val="265"/>
              </a:spcBef>
            </a:pPr>
            <a:r>
              <a:rPr dirty="0" sz="2400" spc="380" i="1">
                <a:solidFill>
                  <a:srgbClr val="FFFFFF"/>
                </a:solidFill>
                <a:latin typeface="Browallia New"/>
                <a:cs typeface="Browallia New"/>
              </a:rPr>
              <a:t>1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400" spc="50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400" spc="50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18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731" sz="3600" spc="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ระ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endParaRPr sz="2400">
              <a:latin typeface="Browallia New"/>
              <a:cs typeface="Browallia New"/>
            </a:endParaRPr>
          </a:p>
          <a:p>
            <a:pPr marL="5462270" marR="6350" indent="-1757680">
              <a:lnSpc>
                <a:spcPts val="2590"/>
              </a:lnSpc>
              <a:spcBef>
                <a:spcPts val="1800"/>
              </a:spcBef>
              <a:tabLst>
                <a:tab pos="6569075" algn="l"/>
                <a:tab pos="6654165" algn="l"/>
                <a:tab pos="7197725" algn="l"/>
              </a:tabLst>
            </a:pPr>
            <a:r>
              <a:rPr dirty="0" sz="2400" spc="180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2400" spc="110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400" spc="360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400" spc="30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baseline="-12731" sz="3600" spc="22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30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15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-90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	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-86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่	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ระ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-969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555" i="1">
                <a:solidFill>
                  <a:srgbClr val="FFFFFF"/>
                </a:solidFill>
                <a:latin typeface="Browallia New"/>
                <a:cs typeface="Browallia New"/>
              </a:rPr>
              <a:t>“</a:t>
            </a:r>
            <a:r>
              <a:rPr dirty="0" sz="2400" spc="180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2400" spc="110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400" spc="340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8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8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-1100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400" spc="-2950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		</a:t>
            </a:r>
            <a:r>
              <a:rPr dirty="0" sz="2400" spc="555" i="1">
                <a:solidFill>
                  <a:srgbClr val="FFFFFF"/>
                </a:solidFill>
                <a:latin typeface="Browallia New"/>
                <a:cs typeface="Browallia New"/>
              </a:rPr>
              <a:t>”</a:t>
            </a:r>
            <a:endParaRPr sz="2400">
              <a:latin typeface="Browallia New"/>
              <a:cs typeface="Browallia New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5947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/>
              <a:t>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10" name="object 10"/>
          <p:cNvSpPr/>
          <p:nvPr/>
        </p:nvSpPr>
        <p:spPr>
          <a:xfrm>
            <a:off x="251523" y="1636471"/>
            <a:ext cx="3385566" cy="22757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432"/>
            <a:ext cx="368198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731264" y="1667255"/>
            <a:ext cx="5708903" cy="10027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750314" y="1679448"/>
            <a:ext cx="5754624" cy="1051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791335" y="1707642"/>
            <a:ext cx="5589270" cy="882650"/>
          </a:xfrm>
          <a:custGeom>
            <a:avLst/>
            <a:gdLst/>
            <a:ahLst/>
            <a:cxnLst/>
            <a:rect l="l" t="t" r="r" b="b"/>
            <a:pathLst>
              <a:path w="5589270" h="882650">
                <a:moveTo>
                  <a:pt x="5441949" y="0"/>
                </a:moveTo>
                <a:lnTo>
                  <a:pt x="141492" y="103"/>
                </a:lnTo>
                <a:lnTo>
                  <a:pt x="99256" y="7962"/>
                </a:lnTo>
                <a:lnTo>
                  <a:pt x="62192" y="26987"/>
                </a:lnTo>
                <a:lnTo>
                  <a:pt x="32170" y="55312"/>
                </a:lnTo>
                <a:lnTo>
                  <a:pt x="11058" y="91066"/>
                </a:lnTo>
                <a:lnTo>
                  <a:pt x="725" y="132381"/>
                </a:lnTo>
                <a:lnTo>
                  <a:pt x="0" y="147066"/>
                </a:lnTo>
                <a:lnTo>
                  <a:pt x="100" y="740801"/>
                </a:lnTo>
                <a:lnTo>
                  <a:pt x="7936" y="783050"/>
                </a:lnTo>
                <a:lnTo>
                  <a:pt x="26953" y="820111"/>
                </a:lnTo>
                <a:lnTo>
                  <a:pt x="55280" y="850122"/>
                </a:lnTo>
                <a:lnTo>
                  <a:pt x="91044" y="871220"/>
                </a:lnTo>
                <a:lnTo>
                  <a:pt x="132375" y="881543"/>
                </a:lnTo>
                <a:lnTo>
                  <a:pt x="147065" y="882269"/>
                </a:lnTo>
                <a:lnTo>
                  <a:pt x="5447421" y="882169"/>
                </a:lnTo>
                <a:lnTo>
                  <a:pt x="5489684" y="874346"/>
                </a:lnTo>
                <a:lnTo>
                  <a:pt x="5526774" y="855358"/>
                </a:lnTo>
                <a:lnTo>
                  <a:pt x="5556819" y="827066"/>
                </a:lnTo>
                <a:lnTo>
                  <a:pt x="5577948" y="791332"/>
                </a:lnTo>
                <a:lnTo>
                  <a:pt x="5588289" y="750019"/>
                </a:lnTo>
                <a:lnTo>
                  <a:pt x="5589016" y="735330"/>
                </a:lnTo>
                <a:lnTo>
                  <a:pt x="5588912" y="141492"/>
                </a:lnTo>
                <a:lnTo>
                  <a:pt x="5581053" y="99256"/>
                </a:lnTo>
                <a:lnTo>
                  <a:pt x="5562028" y="62192"/>
                </a:lnTo>
                <a:lnTo>
                  <a:pt x="5533703" y="32170"/>
                </a:lnTo>
                <a:lnTo>
                  <a:pt x="5497949" y="11058"/>
                </a:lnTo>
                <a:lnTo>
                  <a:pt x="5456634" y="725"/>
                </a:lnTo>
                <a:lnTo>
                  <a:pt x="544194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791335" y="1707642"/>
            <a:ext cx="5589270" cy="882650"/>
          </a:xfrm>
          <a:custGeom>
            <a:avLst/>
            <a:gdLst/>
            <a:ahLst/>
            <a:cxnLst/>
            <a:rect l="l" t="t" r="r" b="b"/>
            <a:pathLst>
              <a:path w="5589270" h="882650">
                <a:moveTo>
                  <a:pt x="0" y="147066"/>
                </a:moveTo>
                <a:lnTo>
                  <a:pt x="6324" y="104312"/>
                </a:lnTo>
                <a:lnTo>
                  <a:pt x="24050" y="66497"/>
                </a:lnTo>
                <a:lnTo>
                  <a:pt x="51310" y="35488"/>
                </a:lnTo>
                <a:lnTo>
                  <a:pt x="86234" y="13155"/>
                </a:lnTo>
                <a:lnTo>
                  <a:pt x="126954" y="1367"/>
                </a:lnTo>
                <a:lnTo>
                  <a:pt x="5441949" y="0"/>
                </a:lnTo>
                <a:lnTo>
                  <a:pt x="5456634" y="725"/>
                </a:lnTo>
                <a:lnTo>
                  <a:pt x="5497949" y="11058"/>
                </a:lnTo>
                <a:lnTo>
                  <a:pt x="5533703" y="32170"/>
                </a:lnTo>
                <a:lnTo>
                  <a:pt x="5562028" y="62192"/>
                </a:lnTo>
                <a:lnTo>
                  <a:pt x="5581053" y="99256"/>
                </a:lnTo>
                <a:lnTo>
                  <a:pt x="5588912" y="141492"/>
                </a:lnTo>
                <a:lnTo>
                  <a:pt x="5589016" y="735330"/>
                </a:lnTo>
                <a:lnTo>
                  <a:pt x="5588289" y="750019"/>
                </a:lnTo>
                <a:lnTo>
                  <a:pt x="5577948" y="791332"/>
                </a:lnTo>
                <a:lnTo>
                  <a:pt x="5556819" y="827066"/>
                </a:lnTo>
                <a:lnTo>
                  <a:pt x="5526774" y="855358"/>
                </a:lnTo>
                <a:lnTo>
                  <a:pt x="5489684" y="874346"/>
                </a:lnTo>
                <a:lnTo>
                  <a:pt x="5447421" y="882169"/>
                </a:lnTo>
                <a:lnTo>
                  <a:pt x="147065" y="882269"/>
                </a:lnTo>
                <a:lnTo>
                  <a:pt x="132375" y="881543"/>
                </a:lnTo>
                <a:lnTo>
                  <a:pt x="91044" y="871220"/>
                </a:lnTo>
                <a:lnTo>
                  <a:pt x="55280" y="850122"/>
                </a:lnTo>
                <a:lnTo>
                  <a:pt x="26953" y="820111"/>
                </a:lnTo>
                <a:lnTo>
                  <a:pt x="7936" y="783050"/>
                </a:lnTo>
                <a:lnTo>
                  <a:pt x="100" y="740801"/>
                </a:lnTo>
                <a:lnTo>
                  <a:pt x="0" y="14706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199388" y="2891789"/>
            <a:ext cx="7248906" cy="11285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211580" y="2966466"/>
            <a:ext cx="7309104" cy="10515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259636" y="2931795"/>
            <a:ext cx="7129145" cy="1008380"/>
          </a:xfrm>
          <a:custGeom>
            <a:avLst/>
            <a:gdLst/>
            <a:ahLst/>
            <a:cxnLst/>
            <a:rect l="l" t="t" r="r" b="b"/>
            <a:pathLst>
              <a:path w="7129145" h="1008379">
                <a:moveTo>
                  <a:pt x="6960819" y="0"/>
                </a:moveTo>
                <a:lnTo>
                  <a:pt x="157533" y="319"/>
                </a:lnTo>
                <a:lnTo>
                  <a:pt x="115358" y="8410"/>
                </a:lnTo>
                <a:lnTo>
                  <a:pt x="77644" y="26342"/>
                </a:lnTo>
                <a:lnTo>
                  <a:pt x="45820" y="52693"/>
                </a:lnTo>
                <a:lnTo>
                  <a:pt x="21318" y="86039"/>
                </a:lnTo>
                <a:lnTo>
                  <a:pt x="5568" y="124956"/>
                </a:lnTo>
                <a:lnTo>
                  <a:pt x="0" y="168021"/>
                </a:lnTo>
                <a:lnTo>
                  <a:pt x="318" y="850535"/>
                </a:lnTo>
                <a:lnTo>
                  <a:pt x="8411" y="892752"/>
                </a:lnTo>
                <a:lnTo>
                  <a:pt x="26352" y="930483"/>
                </a:lnTo>
                <a:lnTo>
                  <a:pt x="52709" y="962307"/>
                </a:lnTo>
                <a:lnTo>
                  <a:pt x="86052" y="986799"/>
                </a:lnTo>
                <a:lnTo>
                  <a:pt x="124949" y="1002538"/>
                </a:lnTo>
                <a:lnTo>
                  <a:pt x="167970" y="1008100"/>
                </a:lnTo>
                <a:lnTo>
                  <a:pt x="6971275" y="1007780"/>
                </a:lnTo>
                <a:lnTo>
                  <a:pt x="7013450" y="999688"/>
                </a:lnTo>
                <a:lnTo>
                  <a:pt x="7051170" y="981758"/>
                </a:lnTo>
                <a:lnTo>
                  <a:pt x="7083001" y="955413"/>
                </a:lnTo>
                <a:lnTo>
                  <a:pt x="7107512" y="922074"/>
                </a:lnTo>
                <a:lnTo>
                  <a:pt x="7123269" y="883164"/>
                </a:lnTo>
                <a:lnTo>
                  <a:pt x="7128840" y="840105"/>
                </a:lnTo>
                <a:lnTo>
                  <a:pt x="7128517" y="157530"/>
                </a:lnTo>
                <a:lnTo>
                  <a:pt x="7120408" y="115325"/>
                </a:lnTo>
                <a:lnTo>
                  <a:pt x="7102452" y="77602"/>
                </a:lnTo>
                <a:lnTo>
                  <a:pt x="7076083" y="45786"/>
                </a:lnTo>
                <a:lnTo>
                  <a:pt x="7042733" y="21297"/>
                </a:lnTo>
                <a:lnTo>
                  <a:pt x="7003834" y="5561"/>
                </a:lnTo>
                <a:lnTo>
                  <a:pt x="6960819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05740" y="118617"/>
            <a:ext cx="8020050" cy="3721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640">
              <a:lnSpc>
                <a:spcPct val="100000"/>
              </a:lnSpc>
            </a:pPr>
            <a:r>
              <a:rPr dirty="0" sz="3200" spc="335" i="1">
                <a:solidFill>
                  <a:srgbClr val="FFFFFF"/>
                </a:solidFill>
                <a:latin typeface="Browallia New"/>
                <a:cs typeface="Browallia New"/>
              </a:rPr>
              <a:t>กำร</a:t>
            </a:r>
            <a:r>
              <a:rPr dirty="0" sz="3200" spc="2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3200" spc="50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3200" spc="39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200" spc="4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7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200" spc="40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27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2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0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2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409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2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 spc="58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-24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320" i="1">
                <a:solidFill>
                  <a:srgbClr val="FFFFFF"/>
                </a:solidFill>
                <a:latin typeface="Browallia New"/>
                <a:cs typeface="Browallia New"/>
              </a:rPr>
              <a:t>ระยะท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งหรือกำ</a:t>
            </a:r>
            <a:r>
              <a:rPr dirty="0" sz="2800" spc="28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800" spc="310" i="1">
                <a:solidFill>
                  <a:srgbClr val="FFFFFF"/>
                </a:solidFill>
                <a:latin typeface="Browallia New"/>
                <a:cs typeface="Browallia New"/>
              </a:rPr>
              <a:t>กระจัด</a:t>
            </a:r>
            <a:endParaRPr sz="2800">
              <a:latin typeface="Browallia New"/>
              <a:cs typeface="Browallia New"/>
            </a:endParaRPr>
          </a:p>
          <a:p>
            <a:pPr marL="43815">
              <a:lnSpc>
                <a:spcPct val="100000"/>
              </a:lnSpc>
              <a:spcBef>
                <a:spcPts val="265"/>
              </a:spcBef>
            </a:pPr>
            <a:r>
              <a:rPr dirty="0" sz="2400" spc="380" i="1">
                <a:solidFill>
                  <a:srgbClr val="FFFFFF"/>
                </a:solidFill>
                <a:latin typeface="Browallia New"/>
                <a:cs typeface="Browallia New"/>
              </a:rPr>
              <a:t>1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400" spc="50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400" spc="50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18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731" sz="3600" spc="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ระ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endParaRPr sz="2400">
              <a:latin typeface="Browallia New"/>
              <a:cs typeface="Browallia New"/>
            </a:endParaRPr>
          </a:p>
          <a:p>
            <a:pPr algn="ctr" marL="739775">
              <a:lnSpc>
                <a:spcPts val="2735"/>
              </a:lnSpc>
              <a:spcBef>
                <a:spcPts val="1770"/>
              </a:spcBef>
            </a:pPr>
            <a:r>
              <a:rPr dirty="0" sz="2400" spc="-310" b="1">
                <a:solidFill>
                  <a:srgbClr val="FFFFFF"/>
                </a:solidFill>
                <a:latin typeface="Tahoma"/>
                <a:cs typeface="Tahoma"/>
              </a:rPr>
              <a:t>ก</a:t>
            </a:r>
            <a:r>
              <a:rPr dirty="0" sz="2400" spc="-240" b="1">
                <a:solidFill>
                  <a:srgbClr val="FFFFFF"/>
                </a:solidFill>
                <a:latin typeface="Tahoma"/>
                <a:cs typeface="Tahoma"/>
              </a:rPr>
              <a:t>ำ</a:t>
            </a:r>
            <a:r>
              <a:rPr dirty="0" sz="2400" spc="-215" b="1">
                <a:solidFill>
                  <a:srgbClr val="FFFFFF"/>
                </a:solidFill>
                <a:latin typeface="Tahoma"/>
                <a:cs typeface="Tahoma"/>
              </a:rPr>
              <a:t>ร</a:t>
            </a:r>
            <a:r>
              <a:rPr dirty="0" sz="2400" spc="-135" b="1">
                <a:solidFill>
                  <a:srgbClr val="FFFFFF"/>
                </a:solidFill>
                <a:latin typeface="Tahoma"/>
                <a:cs typeface="Tahoma"/>
              </a:rPr>
              <a:t>เ</a:t>
            </a:r>
            <a:r>
              <a:rPr dirty="0" sz="2400" spc="-285" b="1">
                <a:solidFill>
                  <a:srgbClr val="FFFFFF"/>
                </a:solidFill>
                <a:latin typeface="Tahoma"/>
                <a:cs typeface="Tahoma"/>
              </a:rPr>
              <a:t>ค</a:t>
            </a:r>
            <a:r>
              <a:rPr dirty="0" sz="2400" spc="-325" b="1">
                <a:solidFill>
                  <a:srgbClr val="FFFFFF"/>
                </a:solidFill>
                <a:latin typeface="Tahoma"/>
                <a:cs typeface="Tahoma"/>
              </a:rPr>
              <a:t>ล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ื</a:t>
            </a:r>
            <a:r>
              <a:rPr dirty="0" sz="2400" spc="30" b="1">
                <a:solidFill>
                  <a:srgbClr val="FFFFFF"/>
                </a:solidFill>
                <a:latin typeface="Tahoma"/>
                <a:cs typeface="Tahoma"/>
              </a:rPr>
              <a:t>่</a:t>
            </a:r>
            <a:r>
              <a:rPr dirty="0" sz="2400" spc="-260" b="1">
                <a:solidFill>
                  <a:srgbClr val="FFFFFF"/>
                </a:solidFill>
                <a:latin typeface="Tahoma"/>
                <a:cs typeface="Tahoma"/>
              </a:rPr>
              <a:t>อ</a:t>
            </a:r>
            <a:r>
              <a:rPr dirty="0" sz="2400" spc="-295" b="1">
                <a:solidFill>
                  <a:srgbClr val="FFFFFF"/>
                </a:solidFill>
                <a:latin typeface="Tahoma"/>
                <a:cs typeface="Tahoma"/>
              </a:rPr>
              <a:t>น</a:t>
            </a:r>
            <a:r>
              <a:rPr dirty="0" sz="2400" spc="-440" b="1">
                <a:solidFill>
                  <a:srgbClr val="FFFFFF"/>
                </a:solidFill>
                <a:latin typeface="Tahoma"/>
                <a:cs typeface="Tahoma"/>
              </a:rPr>
              <a:t>ท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ี่</a:t>
            </a:r>
            <a:endParaRPr sz="2400">
              <a:latin typeface="Tahoma"/>
              <a:cs typeface="Tahoma"/>
            </a:endParaRPr>
          </a:p>
          <a:p>
            <a:pPr marL="3270250" indent="-1501775">
              <a:lnSpc>
                <a:spcPts val="2735"/>
              </a:lnSpc>
              <a:tabLst>
                <a:tab pos="2187575" algn="l"/>
                <a:tab pos="3223895" algn="l"/>
                <a:tab pos="3701415" algn="l"/>
                <a:tab pos="4330065" algn="l"/>
                <a:tab pos="5704205" algn="l"/>
              </a:tabLst>
            </a:pP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-969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	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8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5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spc="39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-1055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	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-90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	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-86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่	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ช</a:t>
            </a:r>
            <a:r>
              <a:rPr dirty="0" baseline="-12731" sz="3600" spc="-499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-2780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ั	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5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39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-86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ึ</a:t>
            </a:r>
            <a:endParaRPr sz="2400">
              <a:latin typeface="Browallia New"/>
              <a:cs typeface="Browallia New"/>
            </a:endParaRPr>
          </a:p>
          <a:p>
            <a:pPr>
              <a:lnSpc>
                <a:spcPts val="1750"/>
              </a:lnSpc>
              <a:spcBef>
                <a:spcPts val="14"/>
              </a:spcBef>
            </a:pPr>
            <a:endParaRPr sz="1750"/>
          </a:p>
          <a:p>
            <a:pPr>
              <a:lnSpc>
                <a:spcPts val="2900"/>
              </a:lnSpc>
            </a:pPr>
            <a:endParaRPr sz="2900"/>
          </a:p>
          <a:p>
            <a:pPr algn="ctr" marL="1214120">
              <a:lnSpc>
                <a:spcPts val="2735"/>
              </a:lnSpc>
            </a:pPr>
            <a:r>
              <a:rPr dirty="0" sz="2400" spc="-140" b="1">
                <a:solidFill>
                  <a:srgbClr val="FFFFFF"/>
                </a:solidFill>
                <a:latin typeface="Tahoma"/>
                <a:cs typeface="Tahoma"/>
              </a:rPr>
              <a:t>ร</a:t>
            </a:r>
            <a:r>
              <a:rPr dirty="0" sz="2400" spc="-125" b="1">
                <a:solidFill>
                  <a:srgbClr val="FFFFFF"/>
                </a:solidFill>
                <a:latin typeface="Tahoma"/>
                <a:cs typeface="Tahoma"/>
              </a:rPr>
              <a:t>ะ</a:t>
            </a:r>
            <a:r>
              <a:rPr dirty="0" sz="2400" spc="-305" b="1">
                <a:solidFill>
                  <a:srgbClr val="FFFFFF"/>
                </a:solidFill>
                <a:latin typeface="Tahoma"/>
                <a:cs typeface="Tahoma"/>
              </a:rPr>
              <a:t>ย</a:t>
            </a:r>
            <a:r>
              <a:rPr dirty="0" sz="2400" spc="-195" b="1">
                <a:solidFill>
                  <a:srgbClr val="FFFFFF"/>
                </a:solidFill>
                <a:latin typeface="Tahoma"/>
                <a:cs typeface="Tahoma"/>
              </a:rPr>
              <a:t>ะ</a:t>
            </a:r>
            <a:r>
              <a:rPr dirty="0" sz="2400" spc="-295" b="1">
                <a:solidFill>
                  <a:srgbClr val="FFFFFF"/>
                </a:solidFill>
                <a:latin typeface="Tahoma"/>
                <a:cs typeface="Tahoma"/>
              </a:rPr>
              <a:t>ท</a:t>
            </a:r>
            <a:r>
              <a:rPr dirty="0" sz="2400" spc="-245" b="1">
                <a:solidFill>
                  <a:srgbClr val="FFFFFF"/>
                </a:solidFill>
                <a:latin typeface="Tahoma"/>
                <a:cs typeface="Tahoma"/>
              </a:rPr>
              <a:t>ำ</a:t>
            </a:r>
            <a:r>
              <a:rPr dirty="0" sz="2400" spc="-245" b="1">
                <a:solidFill>
                  <a:srgbClr val="FFFFFF"/>
                </a:solidFill>
                <a:latin typeface="Tahoma"/>
                <a:cs typeface="Tahoma"/>
              </a:rPr>
              <a:t>ง</a:t>
            </a:r>
            <a:r>
              <a:rPr dirty="0" sz="2400" spc="-215" b="1">
                <a:solidFill>
                  <a:srgbClr val="FFFFFF"/>
                </a:solidFill>
                <a:latin typeface="Tahoma"/>
                <a:cs typeface="Tahoma"/>
              </a:rPr>
              <a:t>แล</a:t>
            </a:r>
            <a:r>
              <a:rPr dirty="0" sz="2400" spc="-155" b="1">
                <a:solidFill>
                  <a:srgbClr val="FFFFFF"/>
                </a:solidFill>
                <a:latin typeface="Tahoma"/>
                <a:cs typeface="Tahoma"/>
              </a:rPr>
              <a:t>ะ</a:t>
            </a:r>
            <a:r>
              <a:rPr dirty="0" sz="2400" spc="-265" b="1">
                <a:solidFill>
                  <a:srgbClr val="FFFFFF"/>
                </a:solidFill>
                <a:latin typeface="Tahoma"/>
                <a:cs typeface="Tahoma"/>
              </a:rPr>
              <a:t>กำ</a:t>
            </a:r>
            <a:r>
              <a:rPr dirty="0" sz="2400" spc="-225" b="1">
                <a:solidFill>
                  <a:srgbClr val="FFFFFF"/>
                </a:solidFill>
                <a:latin typeface="Tahoma"/>
                <a:cs typeface="Tahoma"/>
              </a:rPr>
              <a:t>ร</a:t>
            </a:r>
            <a:r>
              <a:rPr dirty="0" sz="2400" spc="-280" b="1">
                <a:solidFill>
                  <a:srgbClr val="FFFFFF"/>
                </a:solidFill>
                <a:latin typeface="Tahoma"/>
                <a:cs typeface="Tahoma"/>
              </a:rPr>
              <a:t>ก</a:t>
            </a:r>
            <a:r>
              <a:rPr dirty="0" sz="2400" spc="-210" b="1">
                <a:solidFill>
                  <a:srgbClr val="FFFFFF"/>
                </a:solidFill>
                <a:latin typeface="Tahoma"/>
                <a:cs typeface="Tahoma"/>
              </a:rPr>
              <a:t>ร</a:t>
            </a:r>
            <a:r>
              <a:rPr dirty="0" sz="2400" spc="-175" b="1">
                <a:solidFill>
                  <a:srgbClr val="FFFFFF"/>
                </a:solidFill>
                <a:latin typeface="Tahoma"/>
                <a:cs typeface="Tahoma"/>
              </a:rPr>
              <a:t>ะจ</a:t>
            </a:r>
            <a:r>
              <a:rPr dirty="0" sz="2400" spc="5" b="1">
                <a:solidFill>
                  <a:srgbClr val="FFFFFF"/>
                </a:solidFill>
                <a:latin typeface="Tahoma"/>
                <a:cs typeface="Tahoma"/>
              </a:rPr>
              <a:t>ั</a:t>
            </a:r>
            <a:r>
              <a:rPr dirty="0" sz="2400" spc="-285" b="1">
                <a:solidFill>
                  <a:srgbClr val="FFFFFF"/>
                </a:solidFill>
                <a:latin typeface="Tahoma"/>
                <a:cs typeface="Tahoma"/>
              </a:rPr>
              <a:t>ด</a:t>
            </a:r>
            <a:endParaRPr sz="2400">
              <a:latin typeface="Tahoma"/>
              <a:cs typeface="Tahoma"/>
            </a:endParaRPr>
          </a:p>
          <a:p>
            <a:pPr algn="ctr" marL="1216660">
              <a:lnSpc>
                <a:spcPts val="2735"/>
              </a:lnSpc>
              <a:tabLst>
                <a:tab pos="2270125" algn="l"/>
                <a:tab pos="2984500" algn="l"/>
                <a:tab pos="4179570" algn="l"/>
                <a:tab pos="4808220" algn="l"/>
                <a:tab pos="6592570" algn="l"/>
                <a:tab pos="7098030" algn="l"/>
                <a:tab pos="7717155" algn="l"/>
              </a:tabLst>
            </a:pPr>
            <a:r>
              <a:rPr dirty="0" sz="2400" spc="8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4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็</a:t>
            </a:r>
            <a:r>
              <a:rPr dirty="0" sz="2400" spc="-15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35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-218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ิ	</a:t>
            </a:r>
            <a:r>
              <a:rPr dirty="0" sz="2400" spc="490" i="1">
                <a:solidFill>
                  <a:srgbClr val="FFFFFF"/>
                </a:solidFill>
                <a:latin typeface="Browallia New"/>
                <a:cs typeface="Browallia New"/>
              </a:rPr>
              <a:t>ณ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ทท</a:t>
            </a:r>
            <a:r>
              <a:rPr dirty="0" sz="2400" spc="-86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-136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	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-90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	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-86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่	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39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ะระ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ะ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400" spc="-54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-2780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400" spc="-1185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	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39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-101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ื	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20" i="1">
                <a:solidFill>
                  <a:srgbClr val="FFFFFF"/>
                </a:solidFill>
                <a:latin typeface="Browallia New"/>
                <a:cs typeface="Browallia New"/>
              </a:rPr>
              <a:t>ไ</a:t>
            </a:r>
            <a:r>
              <a:rPr dirty="0" sz="2400" spc="-188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ี	</a:t>
            </a:r>
            <a:r>
              <a:rPr dirty="0" sz="2400" spc="50" i="1">
                <a:solidFill>
                  <a:srgbClr val="FFFFFF"/>
                </a:solidFill>
                <a:latin typeface="Browallia New"/>
                <a:cs typeface="Browallia New"/>
              </a:rPr>
              <a:t>ไ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endParaRPr baseline="-12731" sz="3600">
              <a:latin typeface="Browallia New"/>
              <a:cs typeface="Browallia New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5947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/>
              <a:t>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13" name="object 13"/>
          <p:cNvSpPr/>
          <p:nvPr/>
        </p:nvSpPr>
        <p:spPr>
          <a:xfrm>
            <a:off x="1259636" y="2931795"/>
            <a:ext cx="7129145" cy="1008380"/>
          </a:xfrm>
          <a:custGeom>
            <a:avLst/>
            <a:gdLst/>
            <a:ahLst/>
            <a:cxnLst/>
            <a:rect l="l" t="t" r="r" b="b"/>
            <a:pathLst>
              <a:path w="7129145" h="1008379">
                <a:moveTo>
                  <a:pt x="0" y="168021"/>
                </a:moveTo>
                <a:lnTo>
                  <a:pt x="5568" y="124956"/>
                </a:lnTo>
                <a:lnTo>
                  <a:pt x="21318" y="86039"/>
                </a:lnTo>
                <a:lnTo>
                  <a:pt x="45820" y="52693"/>
                </a:lnTo>
                <a:lnTo>
                  <a:pt x="77644" y="26342"/>
                </a:lnTo>
                <a:lnTo>
                  <a:pt x="115358" y="8410"/>
                </a:lnTo>
                <a:lnTo>
                  <a:pt x="157533" y="319"/>
                </a:lnTo>
                <a:lnTo>
                  <a:pt x="6960819" y="0"/>
                </a:lnTo>
                <a:lnTo>
                  <a:pt x="6975526" y="635"/>
                </a:lnTo>
                <a:lnTo>
                  <a:pt x="7017328" y="9746"/>
                </a:lnTo>
                <a:lnTo>
                  <a:pt x="7054537" y="28558"/>
                </a:lnTo>
                <a:lnTo>
                  <a:pt x="7085719" y="55647"/>
                </a:lnTo>
                <a:lnTo>
                  <a:pt x="7109443" y="89591"/>
                </a:lnTo>
                <a:lnTo>
                  <a:pt x="7124276" y="128966"/>
                </a:lnTo>
                <a:lnTo>
                  <a:pt x="7128840" y="840105"/>
                </a:lnTo>
                <a:lnTo>
                  <a:pt x="7128203" y="854831"/>
                </a:lnTo>
                <a:lnTo>
                  <a:pt x="7119078" y="896665"/>
                </a:lnTo>
                <a:lnTo>
                  <a:pt x="7100244" y="933876"/>
                </a:lnTo>
                <a:lnTo>
                  <a:pt x="7073134" y="965042"/>
                </a:lnTo>
                <a:lnTo>
                  <a:pt x="7039180" y="988740"/>
                </a:lnTo>
                <a:lnTo>
                  <a:pt x="6999816" y="1003548"/>
                </a:lnTo>
                <a:lnTo>
                  <a:pt x="167970" y="1008100"/>
                </a:lnTo>
                <a:lnTo>
                  <a:pt x="153259" y="1007464"/>
                </a:lnTo>
                <a:lnTo>
                  <a:pt x="111454" y="998352"/>
                </a:lnTo>
                <a:lnTo>
                  <a:pt x="74250" y="979537"/>
                </a:lnTo>
                <a:lnTo>
                  <a:pt x="43077" y="952443"/>
                </a:lnTo>
                <a:lnTo>
                  <a:pt x="19366" y="918492"/>
                </a:lnTo>
                <a:lnTo>
                  <a:pt x="4549" y="879108"/>
                </a:lnTo>
                <a:lnTo>
                  <a:pt x="0" y="168021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432"/>
            <a:ext cx="368198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5740" y="118617"/>
            <a:ext cx="3579495" cy="1421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640">
              <a:lnSpc>
                <a:spcPct val="100000"/>
              </a:lnSpc>
            </a:pPr>
            <a:r>
              <a:rPr dirty="0" sz="3200" spc="335" i="1">
                <a:solidFill>
                  <a:srgbClr val="FFFFFF"/>
                </a:solidFill>
                <a:latin typeface="Browallia New"/>
                <a:cs typeface="Browallia New"/>
              </a:rPr>
              <a:t>กำร</a:t>
            </a:r>
            <a:r>
              <a:rPr dirty="0" sz="3200" spc="2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3200" spc="50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3200" spc="39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200" spc="4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7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200" spc="40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27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2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0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2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409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2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 spc="58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-24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320" i="1">
                <a:solidFill>
                  <a:srgbClr val="FFFFFF"/>
                </a:solidFill>
                <a:latin typeface="Browallia New"/>
                <a:cs typeface="Browallia New"/>
              </a:rPr>
              <a:t>ระยะท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งหรือกำ</a:t>
            </a:r>
            <a:r>
              <a:rPr dirty="0" sz="2800" spc="28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800" spc="310" i="1">
                <a:solidFill>
                  <a:srgbClr val="FFFFFF"/>
                </a:solidFill>
                <a:latin typeface="Browallia New"/>
                <a:cs typeface="Browallia New"/>
              </a:rPr>
              <a:t>กระจัด</a:t>
            </a:r>
            <a:endParaRPr sz="28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2400" spc="50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400" spc="380" i="1">
                <a:solidFill>
                  <a:srgbClr val="FFFFFF"/>
                </a:solidFill>
                <a:latin typeface="Browallia New"/>
                <a:cs typeface="Browallia New"/>
              </a:rPr>
              <a:t>1</a:t>
            </a:r>
            <a:r>
              <a:rPr dirty="0" sz="2400" spc="38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ระยะทำง</a:t>
            </a:r>
            <a:r>
              <a:rPr dirty="0" sz="2400" spc="21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195" i="1">
                <a:solidFill>
                  <a:srgbClr val="FFFFFF"/>
                </a:solidFill>
                <a:latin typeface="Browallia New"/>
                <a:cs typeface="Browallia New"/>
              </a:rPr>
              <a:t>(</a:t>
            </a:r>
            <a:r>
              <a:rPr dirty="0" sz="2400" spc="-90">
                <a:solidFill>
                  <a:srgbClr val="FFFFFF"/>
                </a:solidFill>
                <a:latin typeface="Lucida Sans Unicode"/>
                <a:cs typeface="Lucida Sans Unicode"/>
              </a:rPr>
              <a:t>Distanc</a:t>
            </a:r>
            <a:r>
              <a:rPr dirty="0" sz="2400" spc="-10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195" i="1">
                <a:solidFill>
                  <a:srgbClr val="FFFFFF"/>
                </a:solidFill>
                <a:latin typeface="Browallia New"/>
                <a:cs typeface="Browallia New"/>
              </a:rPr>
              <a:t>)</a:t>
            </a:r>
            <a:endParaRPr sz="2400">
              <a:latin typeface="Browallia New"/>
              <a:cs typeface="Browallia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5947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/>
              <a:t>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6" name="object 6"/>
          <p:cNvSpPr/>
          <p:nvPr/>
        </p:nvSpPr>
        <p:spPr>
          <a:xfrm>
            <a:off x="191262" y="1552955"/>
            <a:ext cx="5709666" cy="739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265175" y="1597913"/>
            <a:ext cx="5645658" cy="722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51523" y="1593341"/>
            <a:ext cx="5589270" cy="618490"/>
          </a:xfrm>
          <a:custGeom>
            <a:avLst/>
            <a:gdLst/>
            <a:ahLst/>
            <a:cxnLst/>
            <a:rect l="l" t="t" r="r" b="b"/>
            <a:pathLst>
              <a:path w="5589270" h="618489">
                <a:moveTo>
                  <a:pt x="5485955" y="0"/>
                </a:moveTo>
                <a:lnTo>
                  <a:pt x="95981" y="239"/>
                </a:lnTo>
                <a:lnTo>
                  <a:pt x="55254" y="11728"/>
                </a:lnTo>
                <a:lnTo>
                  <a:pt x="23336" y="37738"/>
                </a:lnTo>
                <a:lnTo>
                  <a:pt x="4014" y="74501"/>
                </a:lnTo>
                <a:lnTo>
                  <a:pt x="0" y="103124"/>
                </a:lnTo>
                <a:lnTo>
                  <a:pt x="232" y="522342"/>
                </a:lnTo>
                <a:lnTo>
                  <a:pt x="11702" y="563086"/>
                </a:lnTo>
                <a:lnTo>
                  <a:pt x="37709" y="595017"/>
                </a:lnTo>
                <a:lnTo>
                  <a:pt x="74462" y="614347"/>
                </a:lnTo>
                <a:lnTo>
                  <a:pt x="103060" y="618363"/>
                </a:lnTo>
                <a:lnTo>
                  <a:pt x="5492882" y="618133"/>
                </a:lnTo>
                <a:lnTo>
                  <a:pt x="5533645" y="606685"/>
                </a:lnTo>
                <a:lnTo>
                  <a:pt x="5565593" y="580697"/>
                </a:lnTo>
                <a:lnTo>
                  <a:pt x="5584934" y="543958"/>
                </a:lnTo>
                <a:lnTo>
                  <a:pt x="5588952" y="515366"/>
                </a:lnTo>
                <a:lnTo>
                  <a:pt x="5588716" y="96082"/>
                </a:lnTo>
                <a:lnTo>
                  <a:pt x="5577243" y="55289"/>
                </a:lnTo>
                <a:lnTo>
                  <a:pt x="5551253" y="23342"/>
                </a:lnTo>
                <a:lnTo>
                  <a:pt x="5514531" y="4014"/>
                </a:lnTo>
                <a:lnTo>
                  <a:pt x="548595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51523" y="1593341"/>
            <a:ext cx="5589270" cy="618490"/>
          </a:xfrm>
          <a:custGeom>
            <a:avLst/>
            <a:gdLst/>
            <a:ahLst/>
            <a:cxnLst/>
            <a:rect l="l" t="t" r="r" b="b"/>
            <a:pathLst>
              <a:path w="5589270" h="618489">
                <a:moveTo>
                  <a:pt x="0" y="103124"/>
                </a:moveTo>
                <a:lnTo>
                  <a:pt x="8821" y="61284"/>
                </a:lnTo>
                <a:lnTo>
                  <a:pt x="32763" y="27687"/>
                </a:lnTo>
                <a:lnTo>
                  <a:pt x="68037" y="6099"/>
                </a:lnTo>
                <a:lnTo>
                  <a:pt x="5485955" y="0"/>
                </a:lnTo>
                <a:lnTo>
                  <a:pt x="5500559" y="1026"/>
                </a:lnTo>
                <a:lnTo>
                  <a:pt x="5540018" y="15311"/>
                </a:lnTo>
                <a:lnTo>
                  <a:pt x="5570006" y="43471"/>
                </a:lnTo>
                <a:lnTo>
                  <a:pt x="5586738" y="81734"/>
                </a:lnTo>
                <a:lnTo>
                  <a:pt x="5588952" y="515366"/>
                </a:lnTo>
                <a:lnTo>
                  <a:pt x="5587924" y="529978"/>
                </a:lnTo>
                <a:lnTo>
                  <a:pt x="5573628" y="569458"/>
                </a:lnTo>
                <a:lnTo>
                  <a:pt x="5545461" y="599451"/>
                </a:lnTo>
                <a:lnTo>
                  <a:pt x="5507215" y="616167"/>
                </a:lnTo>
                <a:lnTo>
                  <a:pt x="103060" y="618363"/>
                </a:lnTo>
                <a:lnTo>
                  <a:pt x="88445" y="617335"/>
                </a:lnTo>
                <a:lnTo>
                  <a:pt x="48953" y="603047"/>
                </a:lnTo>
                <a:lnTo>
                  <a:pt x="18943" y="574896"/>
                </a:lnTo>
                <a:lnTo>
                  <a:pt x="2206" y="536669"/>
                </a:lnTo>
                <a:lnTo>
                  <a:pt x="0" y="103124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76504" y="1674114"/>
            <a:ext cx="5139690" cy="467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114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ส</a:t>
            </a:r>
            <a:r>
              <a:rPr dirty="0" baseline="-12731" sz="3600" spc="89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00" i="1">
                <a:solidFill>
                  <a:srgbClr val="FFFFFF"/>
                </a:solidFill>
                <a:latin typeface="Browallia New"/>
                <a:cs typeface="Browallia New"/>
              </a:rPr>
              <a:t>ทำ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400" spc="114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35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50" i="1">
                <a:solidFill>
                  <a:srgbClr val="FFFFFF"/>
                </a:solidFill>
                <a:latin typeface="Browallia New"/>
                <a:cs typeface="Browallia New"/>
              </a:rPr>
              <a:t>ไ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baseline="-12731" sz="3600" spc="52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endParaRPr sz="2400">
              <a:latin typeface="Browallia New"/>
              <a:cs typeface="Browallia New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71422" y="2387345"/>
            <a:ext cx="3149345" cy="10203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552955" y="2408682"/>
            <a:ext cx="3070097" cy="1051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531747" y="2427732"/>
            <a:ext cx="3028950" cy="900430"/>
          </a:xfrm>
          <a:custGeom>
            <a:avLst/>
            <a:gdLst/>
            <a:ahLst/>
            <a:cxnLst/>
            <a:rect l="l" t="t" r="r" b="b"/>
            <a:pathLst>
              <a:path w="3028950" h="900429">
                <a:moveTo>
                  <a:pt x="2878454" y="0"/>
                </a:moveTo>
                <a:lnTo>
                  <a:pt x="139634" y="352"/>
                </a:lnTo>
                <a:lnTo>
                  <a:pt x="97791" y="9339"/>
                </a:lnTo>
                <a:lnTo>
                  <a:pt x="61185" y="29120"/>
                </a:lnTo>
                <a:lnTo>
                  <a:pt x="31607" y="57901"/>
                </a:lnTo>
                <a:lnTo>
                  <a:pt x="10852" y="93889"/>
                </a:lnTo>
                <a:lnTo>
                  <a:pt x="711" y="135292"/>
                </a:lnTo>
                <a:lnTo>
                  <a:pt x="0" y="149987"/>
                </a:lnTo>
                <a:lnTo>
                  <a:pt x="352" y="760414"/>
                </a:lnTo>
                <a:lnTo>
                  <a:pt x="9339" y="802257"/>
                </a:lnTo>
                <a:lnTo>
                  <a:pt x="29120" y="838863"/>
                </a:lnTo>
                <a:lnTo>
                  <a:pt x="57901" y="868441"/>
                </a:lnTo>
                <a:lnTo>
                  <a:pt x="93889" y="889196"/>
                </a:lnTo>
                <a:lnTo>
                  <a:pt x="135292" y="899337"/>
                </a:lnTo>
                <a:lnTo>
                  <a:pt x="149986" y="900049"/>
                </a:lnTo>
                <a:lnTo>
                  <a:pt x="2888807" y="899696"/>
                </a:lnTo>
                <a:lnTo>
                  <a:pt x="2930650" y="890709"/>
                </a:lnTo>
                <a:lnTo>
                  <a:pt x="2967256" y="870928"/>
                </a:lnTo>
                <a:lnTo>
                  <a:pt x="2996834" y="842147"/>
                </a:lnTo>
                <a:lnTo>
                  <a:pt x="3017589" y="806159"/>
                </a:lnTo>
                <a:lnTo>
                  <a:pt x="3027730" y="764756"/>
                </a:lnTo>
                <a:lnTo>
                  <a:pt x="3028441" y="750062"/>
                </a:lnTo>
                <a:lnTo>
                  <a:pt x="3028089" y="139634"/>
                </a:lnTo>
                <a:lnTo>
                  <a:pt x="3019102" y="97791"/>
                </a:lnTo>
                <a:lnTo>
                  <a:pt x="2999321" y="61185"/>
                </a:lnTo>
                <a:lnTo>
                  <a:pt x="2970540" y="31607"/>
                </a:lnTo>
                <a:lnTo>
                  <a:pt x="2934552" y="10852"/>
                </a:lnTo>
                <a:lnTo>
                  <a:pt x="2893149" y="711"/>
                </a:lnTo>
                <a:lnTo>
                  <a:pt x="287845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531747" y="2427732"/>
            <a:ext cx="3028950" cy="900430"/>
          </a:xfrm>
          <a:custGeom>
            <a:avLst/>
            <a:gdLst/>
            <a:ahLst/>
            <a:cxnLst/>
            <a:rect l="l" t="t" r="r" b="b"/>
            <a:pathLst>
              <a:path w="3028950" h="900429">
                <a:moveTo>
                  <a:pt x="0" y="149987"/>
                </a:moveTo>
                <a:lnTo>
                  <a:pt x="6203" y="107177"/>
                </a:lnTo>
                <a:lnTo>
                  <a:pt x="23620" y="69185"/>
                </a:lnTo>
                <a:lnTo>
                  <a:pt x="50456" y="37802"/>
                </a:lnTo>
                <a:lnTo>
                  <a:pt x="84919" y="14822"/>
                </a:lnTo>
                <a:lnTo>
                  <a:pt x="125215" y="2038"/>
                </a:lnTo>
                <a:lnTo>
                  <a:pt x="2878454" y="0"/>
                </a:lnTo>
                <a:lnTo>
                  <a:pt x="2893149" y="711"/>
                </a:lnTo>
                <a:lnTo>
                  <a:pt x="2934552" y="10852"/>
                </a:lnTo>
                <a:lnTo>
                  <a:pt x="2970540" y="31607"/>
                </a:lnTo>
                <a:lnTo>
                  <a:pt x="2999321" y="61185"/>
                </a:lnTo>
                <a:lnTo>
                  <a:pt x="3019102" y="97791"/>
                </a:lnTo>
                <a:lnTo>
                  <a:pt x="3028089" y="139634"/>
                </a:lnTo>
                <a:lnTo>
                  <a:pt x="3028441" y="750062"/>
                </a:lnTo>
                <a:lnTo>
                  <a:pt x="3027730" y="764756"/>
                </a:lnTo>
                <a:lnTo>
                  <a:pt x="3017589" y="806159"/>
                </a:lnTo>
                <a:lnTo>
                  <a:pt x="2996834" y="842147"/>
                </a:lnTo>
                <a:lnTo>
                  <a:pt x="2967256" y="870928"/>
                </a:lnTo>
                <a:lnTo>
                  <a:pt x="2930650" y="890709"/>
                </a:lnTo>
                <a:lnTo>
                  <a:pt x="2888807" y="899696"/>
                </a:lnTo>
                <a:lnTo>
                  <a:pt x="149986" y="900049"/>
                </a:lnTo>
                <a:lnTo>
                  <a:pt x="135292" y="899337"/>
                </a:lnTo>
                <a:lnTo>
                  <a:pt x="93889" y="889196"/>
                </a:lnTo>
                <a:lnTo>
                  <a:pt x="57901" y="868441"/>
                </a:lnTo>
                <a:lnTo>
                  <a:pt x="29120" y="838863"/>
                </a:lnTo>
                <a:lnTo>
                  <a:pt x="9339" y="802257"/>
                </a:lnTo>
                <a:lnTo>
                  <a:pt x="352" y="760414"/>
                </a:lnTo>
                <a:lnTo>
                  <a:pt x="0" y="14998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764283" y="2526538"/>
            <a:ext cx="2564130" cy="755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6350" indent="144780">
              <a:lnSpc>
                <a:spcPts val="2590"/>
              </a:lnSpc>
            </a:pPr>
            <a:r>
              <a:rPr dirty="0" sz="2400" spc="8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4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็</a:t>
            </a:r>
            <a:r>
              <a:rPr dirty="0" sz="2400" spc="-15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ปริมำณ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04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400" i="1">
                <a:solidFill>
                  <a:srgbClr val="C00000"/>
                </a:solidFill>
                <a:latin typeface="Browallia New"/>
                <a:cs typeface="Browallia New"/>
              </a:rPr>
              <a:t>ส</a:t>
            </a:r>
            <a:r>
              <a:rPr dirty="0" sz="2400" spc="114" i="1">
                <a:solidFill>
                  <a:srgbClr val="C00000"/>
                </a:solidFill>
                <a:latin typeface="Browallia New"/>
                <a:cs typeface="Browallia New"/>
              </a:rPr>
              <a:t>เ</a:t>
            </a:r>
            <a:r>
              <a:rPr dirty="0" sz="2400" spc="315" i="1">
                <a:solidFill>
                  <a:srgbClr val="C00000"/>
                </a:solidFill>
                <a:latin typeface="Browallia New"/>
                <a:cs typeface="Browallia New"/>
              </a:rPr>
              <a:t>ก</a:t>
            </a:r>
            <a:r>
              <a:rPr dirty="0" sz="2400" spc="395" i="1">
                <a:solidFill>
                  <a:srgbClr val="C00000"/>
                </a:solidFill>
                <a:latin typeface="Browallia New"/>
                <a:cs typeface="Browallia New"/>
              </a:rPr>
              <a:t>ล</a:t>
            </a:r>
            <a:r>
              <a:rPr dirty="0" sz="2400" spc="175" i="1">
                <a:solidFill>
                  <a:srgbClr val="C00000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C00000"/>
                </a:solidFill>
                <a:latin typeface="Browallia New"/>
                <a:cs typeface="Browallia New"/>
              </a:rPr>
              <a:t>ร</a:t>
            </a:r>
            <a:r>
              <a:rPr dirty="0" baseline="-12731" sz="3600" i="1">
                <a:solidFill>
                  <a:srgbClr val="C00000"/>
                </a:solidFill>
                <a:latin typeface="Browallia New"/>
                <a:cs typeface="Browallia New"/>
              </a:rPr>
              <a:t>์</a:t>
            </a:r>
            <a:r>
              <a:rPr dirty="0" baseline="-12731" sz="3600" i="1">
                <a:solidFill>
                  <a:srgbClr val="C00000"/>
                </a:solidFill>
                <a:latin typeface="Browallia New"/>
                <a:cs typeface="Browallia New"/>
              </a:rPr>
              <a:t> </a:t>
            </a: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360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400" spc="8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240" i="1">
                <a:solidFill>
                  <a:srgbClr val="FFFFFF"/>
                </a:solidFill>
                <a:latin typeface="Browallia New"/>
                <a:cs typeface="Browallia New"/>
              </a:rPr>
              <a:t>พ</a:t>
            </a:r>
            <a:r>
              <a:rPr dirty="0" sz="2400" spc="5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285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114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ยว</a:t>
            </a:r>
            <a:endParaRPr sz="2400">
              <a:latin typeface="Browallia New"/>
              <a:cs typeface="Browallia Ne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471422" y="3467861"/>
            <a:ext cx="3149345" cy="10203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654301" y="3488435"/>
            <a:ext cx="2866644" cy="10515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531747" y="3507866"/>
            <a:ext cx="3028950" cy="900430"/>
          </a:xfrm>
          <a:custGeom>
            <a:avLst/>
            <a:gdLst/>
            <a:ahLst/>
            <a:cxnLst/>
            <a:rect l="l" t="t" r="r" b="b"/>
            <a:pathLst>
              <a:path w="3028950" h="900429">
                <a:moveTo>
                  <a:pt x="2878454" y="0"/>
                </a:moveTo>
                <a:lnTo>
                  <a:pt x="139634" y="352"/>
                </a:lnTo>
                <a:lnTo>
                  <a:pt x="97791" y="9339"/>
                </a:lnTo>
                <a:lnTo>
                  <a:pt x="61185" y="29120"/>
                </a:lnTo>
                <a:lnTo>
                  <a:pt x="31607" y="57901"/>
                </a:lnTo>
                <a:lnTo>
                  <a:pt x="10852" y="93889"/>
                </a:lnTo>
                <a:lnTo>
                  <a:pt x="711" y="135292"/>
                </a:lnTo>
                <a:lnTo>
                  <a:pt x="0" y="149986"/>
                </a:lnTo>
                <a:lnTo>
                  <a:pt x="353" y="760364"/>
                </a:lnTo>
                <a:lnTo>
                  <a:pt x="9345" y="802219"/>
                </a:lnTo>
                <a:lnTo>
                  <a:pt x="29127" y="838828"/>
                </a:lnTo>
                <a:lnTo>
                  <a:pt x="57908" y="868401"/>
                </a:lnTo>
                <a:lnTo>
                  <a:pt x="93894" y="889150"/>
                </a:lnTo>
                <a:lnTo>
                  <a:pt x="135293" y="899287"/>
                </a:lnTo>
                <a:lnTo>
                  <a:pt x="149986" y="899998"/>
                </a:lnTo>
                <a:lnTo>
                  <a:pt x="2888827" y="899644"/>
                </a:lnTo>
                <a:lnTo>
                  <a:pt x="2930664" y="890655"/>
                </a:lnTo>
                <a:lnTo>
                  <a:pt x="2967266" y="870876"/>
                </a:lnTo>
                <a:lnTo>
                  <a:pt x="2996839" y="842095"/>
                </a:lnTo>
                <a:lnTo>
                  <a:pt x="3017591" y="806103"/>
                </a:lnTo>
                <a:lnTo>
                  <a:pt x="3027730" y="764687"/>
                </a:lnTo>
                <a:lnTo>
                  <a:pt x="3028441" y="749985"/>
                </a:lnTo>
                <a:lnTo>
                  <a:pt x="3028089" y="139634"/>
                </a:lnTo>
                <a:lnTo>
                  <a:pt x="3019102" y="97791"/>
                </a:lnTo>
                <a:lnTo>
                  <a:pt x="2999321" y="61185"/>
                </a:lnTo>
                <a:lnTo>
                  <a:pt x="2970540" y="31607"/>
                </a:lnTo>
                <a:lnTo>
                  <a:pt x="2934552" y="10852"/>
                </a:lnTo>
                <a:lnTo>
                  <a:pt x="2893149" y="711"/>
                </a:lnTo>
                <a:lnTo>
                  <a:pt x="287845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531747" y="3507866"/>
            <a:ext cx="3028950" cy="900430"/>
          </a:xfrm>
          <a:custGeom>
            <a:avLst/>
            <a:gdLst/>
            <a:ahLst/>
            <a:cxnLst/>
            <a:rect l="l" t="t" r="r" b="b"/>
            <a:pathLst>
              <a:path w="3028950" h="900429">
                <a:moveTo>
                  <a:pt x="0" y="149986"/>
                </a:moveTo>
                <a:lnTo>
                  <a:pt x="6203" y="107177"/>
                </a:lnTo>
                <a:lnTo>
                  <a:pt x="23620" y="69185"/>
                </a:lnTo>
                <a:lnTo>
                  <a:pt x="50456" y="37802"/>
                </a:lnTo>
                <a:lnTo>
                  <a:pt x="84919" y="14822"/>
                </a:lnTo>
                <a:lnTo>
                  <a:pt x="125215" y="2038"/>
                </a:lnTo>
                <a:lnTo>
                  <a:pt x="2878454" y="0"/>
                </a:lnTo>
                <a:lnTo>
                  <a:pt x="2893149" y="711"/>
                </a:lnTo>
                <a:lnTo>
                  <a:pt x="2934552" y="10852"/>
                </a:lnTo>
                <a:lnTo>
                  <a:pt x="2970540" y="31607"/>
                </a:lnTo>
                <a:lnTo>
                  <a:pt x="2999321" y="61185"/>
                </a:lnTo>
                <a:lnTo>
                  <a:pt x="3019102" y="97791"/>
                </a:lnTo>
                <a:lnTo>
                  <a:pt x="3028089" y="139634"/>
                </a:lnTo>
                <a:lnTo>
                  <a:pt x="3028441" y="749985"/>
                </a:lnTo>
                <a:lnTo>
                  <a:pt x="3027730" y="764687"/>
                </a:lnTo>
                <a:lnTo>
                  <a:pt x="3017591" y="806103"/>
                </a:lnTo>
                <a:lnTo>
                  <a:pt x="2996839" y="842095"/>
                </a:lnTo>
                <a:lnTo>
                  <a:pt x="2967266" y="870876"/>
                </a:lnTo>
                <a:lnTo>
                  <a:pt x="2930664" y="890655"/>
                </a:lnTo>
                <a:lnTo>
                  <a:pt x="2888827" y="899644"/>
                </a:lnTo>
                <a:lnTo>
                  <a:pt x="149986" y="899998"/>
                </a:lnTo>
                <a:lnTo>
                  <a:pt x="135293" y="899287"/>
                </a:lnTo>
                <a:lnTo>
                  <a:pt x="93894" y="889150"/>
                </a:lnTo>
                <a:lnTo>
                  <a:pt x="57908" y="868401"/>
                </a:lnTo>
                <a:lnTo>
                  <a:pt x="29127" y="838828"/>
                </a:lnTo>
                <a:lnTo>
                  <a:pt x="9345" y="802219"/>
                </a:lnTo>
                <a:lnTo>
                  <a:pt x="353" y="760364"/>
                </a:lnTo>
                <a:lnTo>
                  <a:pt x="0" y="14998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865629" y="3565144"/>
            <a:ext cx="2360930" cy="796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735"/>
              </a:lnSpc>
            </a:pP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18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731" sz="3600" spc="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400" spc="8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4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็</a:t>
            </a:r>
            <a:r>
              <a:rPr dirty="0" sz="2400" spc="-15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6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75" i="1">
                <a:solidFill>
                  <a:srgbClr val="C00000"/>
                </a:solidFill>
                <a:latin typeface="Browallia New"/>
                <a:cs typeface="Browallia New"/>
              </a:rPr>
              <a:t>เมต</a:t>
            </a:r>
            <a:r>
              <a:rPr dirty="0" sz="2400" spc="245" i="1">
                <a:solidFill>
                  <a:srgbClr val="C00000"/>
                </a:solidFill>
                <a:latin typeface="Browallia New"/>
                <a:cs typeface="Browallia New"/>
              </a:rPr>
              <a:t>ร</a:t>
            </a:r>
            <a:r>
              <a:rPr dirty="0" sz="2400" spc="195" i="1">
                <a:solidFill>
                  <a:srgbClr val="C00000"/>
                </a:solidFill>
                <a:latin typeface="Browallia New"/>
                <a:cs typeface="Browallia New"/>
              </a:rPr>
              <a:t>(</a:t>
            </a:r>
            <a:r>
              <a:rPr dirty="0" sz="2400" spc="-360">
                <a:solidFill>
                  <a:srgbClr val="C00000"/>
                </a:solidFill>
                <a:latin typeface="Lucida Sans Unicode"/>
                <a:cs typeface="Lucida Sans Unicode"/>
              </a:rPr>
              <a:t>m</a:t>
            </a:r>
            <a:r>
              <a:rPr dirty="0" sz="2400" spc="195" i="1">
                <a:solidFill>
                  <a:srgbClr val="C00000"/>
                </a:solidFill>
                <a:latin typeface="Browallia New"/>
                <a:cs typeface="Browallia New"/>
              </a:rPr>
              <a:t>)</a:t>
            </a:r>
            <a:endParaRPr sz="2400">
              <a:latin typeface="Browallia New"/>
              <a:cs typeface="Browallia New"/>
            </a:endParaRPr>
          </a:p>
          <a:p>
            <a:pPr algn="ctr" marL="635">
              <a:lnSpc>
                <a:spcPts val="2735"/>
              </a:lnSpc>
            </a:pP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ช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ส</a:t>
            </a:r>
            <a:r>
              <a:rPr dirty="0" sz="2400" spc="6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580" i="1">
                <a:solidFill>
                  <a:srgbClr val="FFFFFF"/>
                </a:solidFill>
                <a:latin typeface="Browallia New"/>
                <a:cs typeface="Browallia New"/>
              </a:rPr>
              <a:t>ญ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320" i="1">
                <a:solidFill>
                  <a:srgbClr val="FFFFFF"/>
                </a:solidFill>
                <a:latin typeface="Browallia New"/>
                <a:cs typeface="Browallia New"/>
              </a:rPr>
              <a:t>ษ</a:t>
            </a:r>
            <a:r>
              <a:rPr dirty="0" sz="2400" spc="430" i="1">
                <a:solidFill>
                  <a:srgbClr val="FFFFFF"/>
                </a:solidFill>
                <a:latin typeface="Browallia New"/>
                <a:cs typeface="Browallia New"/>
              </a:rPr>
              <a:t>ณ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์ </a:t>
            </a:r>
            <a:r>
              <a:rPr dirty="0" baseline="-12731" sz="3600" spc="-217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75">
                <a:solidFill>
                  <a:srgbClr val="C00000"/>
                </a:solidFill>
                <a:latin typeface="Lucida Sans Unicode"/>
                <a:cs typeface="Lucida Sans Unicode"/>
              </a:rPr>
              <a:t>S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042025" y="834745"/>
            <a:ext cx="2850515" cy="3825240"/>
          </a:xfrm>
          <a:custGeom>
            <a:avLst/>
            <a:gdLst/>
            <a:ahLst/>
            <a:cxnLst/>
            <a:rect l="l" t="t" r="r" b="b"/>
            <a:pathLst>
              <a:path w="2850515" h="3825240">
                <a:moveTo>
                  <a:pt x="0" y="3825240"/>
                </a:moveTo>
                <a:lnTo>
                  <a:pt x="2850515" y="3825240"/>
                </a:lnTo>
                <a:lnTo>
                  <a:pt x="2850515" y="0"/>
                </a:lnTo>
                <a:lnTo>
                  <a:pt x="0" y="0"/>
                </a:lnTo>
                <a:lnTo>
                  <a:pt x="0" y="38252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221729" y="2427732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 h="0">
                <a:moveTo>
                  <a:pt x="0" y="0"/>
                </a:moveTo>
                <a:lnTo>
                  <a:pt x="2232279" y="0"/>
                </a:lnTo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589901" y="1275588"/>
            <a:ext cx="864235" cy="1152525"/>
          </a:xfrm>
          <a:custGeom>
            <a:avLst/>
            <a:gdLst/>
            <a:ahLst/>
            <a:cxnLst/>
            <a:rect l="l" t="t" r="r" b="b"/>
            <a:pathLst>
              <a:path w="864234" h="1152525">
                <a:moveTo>
                  <a:pt x="864107" y="1152144"/>
                </a:moveTo>
                <a:lnTo>
                  <a:pt x="864107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6785991" y="2818892"/>
            <a:ext cx="1512570" cy="1512570"/>
          </a:xfrm>
          <a:custGeom>
            <a:avLst/>
            <a:gdLst/>
            <a:ahLst/>
            <a:cxnLst/>
            <a:rect l="l" t="t" r="r" b="b"/>
            <a:pathLst>
              <a:path w="1512570" h="1512570">
                <a:moveTo>
                  <a:pt x="0" y="756030"/>
                </a:moveTo>
                <a:lnTo>
                  <a:pt x="2505" y="694020"/>
                </a:lnTo>
                <a:lnTo>
                  <a:pt x="9894" y="633391"/>
                </a:lnTo>
                <a:lnTo>
                  <a:pt x="21970" y="574337"/>
                </a:lnTo>
                <a:lnTo>
                  <a:pt x="38539" y="517054"/>
                </a:lnTo>
                <a:lnTo>
                  <a:pt x="59408" y="461736"/>
                </a:lnTo>
                <a:lnTo>
                  <a:pt x="84380" y="408577"/>
                </a:lnTo>
                <a:lnTo>
                  <a:pt x="113263" y="357772"/>
                </a:lnTo>
                <a:lnTo>
                  <a:pt x="145861" y="309515"/>
                </a:lnTo>
                <a:lnTo>
                  <a:pt x="181979" y="264001"/>
                </a:lnTo>
                <a:lnTo>
                  <a:pt x="221424" y="221424"/>
                </a:lnTo>
                <a:lnTo>
                  <a:pt x="264001" y="181979"/>
                </a:lnTo>
                <a:lnTo>
                  <a:pt x="309515" y="145861"/>
                </a:lnTo>
                <a:lnTo>
                  <a:pt x="357772" y="113263"/>
                </a:lnTo>
                <a:lnTo>
                  <a:pt x="408577" y="84380"/>
                </a:lnTo>
                <a:lnTo>
                  <a:pt x="461736" y="59408"/>
                </a:lnTo>
                <a:lnTo>
                  <a:pt x="517054" y="38539"/>
                </a:lnTo>
                <a:lnTo>
                  <a:pt x="574337" y="21970"/>
                </a:lnTo>
                <a:lnTo>
                  <a:pt x="633391" y="9894"/>
                </a:lnTo>
                <a:lnTo>
                  <a:pt x="694020" y="2505"/>
                </a:lnTo>
                <a:lnTo>
                  <a:pt x="756030" y="0"/>
                </a:lnTo>
                <a:lnTo>
                  <a:pt x="818042" y="2505"/>
                </a:lnTo>
                <a:lnTo>
                  <a:pt x="878674" y="9894"/>
                </a:lnTo>
                <a:lnTo>
                  <a:pt x="937731" y="21970"/>
                </a:lnTo>
                <a:lnTo>
                  <a:pt x="995020" y="38539"/>
                </a:lnTo>
                <a:lnTo>
                  <a:pt x="1050345" y="59408"/>
                </a:lnTo>
                <a:lnTo>
                  <a:pt x="1103512" y="84380"/>
                </a:lnTo>
                <a:lnTo>
                  <a:pt x="1154325" y="113263"/>
                </a:lnTo>
                <a:lnTo>
                  <a:pt x="1202591" y="145861"/>
                </a:lnTo>
                <a:lnTo>
                  <a:pt x="1248114" y="181979"/>
                </a:lnTo>
                <a:lnTo>
                  <a:pt x="1290700" y="221424"/>
                </a:lnTo>
                <a:lnTo>
                  <a:pt x="1330155" y="264001"/>
                </a:lnTo>
                <a:lnTo>
                  <a:pt x="1366283" y="309515"/>
                </a:lnTo>
                <a:lnTo>
                  <a:pt x="1398889" y="357772"/>
                </a:lnTo>
                <a:lnTo>
                  <a:pt x="1427780" y="408577"/>
                </a:lnTo>
                <a:lnTo>
                  <a:pt x="1452760" y="461736"/>
                </a:lnTo>
                <a:lnTo>
                  <a:pt x="1473635" y="517054"/>
                </a:lnTo>
                <a:lnTo>
                  <a:pt x="1490210" y="574337"/>
                </a:lnTo>
                <a:lnTo>
                  <a:pt x="1502291" y="633391"/>
                </a:lnTo>
                <a:lnTo>
                  <a:pt x="1509682" y="694020"/>
                </a:lnTo>
                <a:lnTo>
                  <a:pt x="1512188" y="756030"/>
                </a:lnTo>
                <a:lnTo>
                  <a:pt x="1509682" y="818045"/>
                </a:lnTo>
                <a:lnTo>
                  <a:pt x="1502291" y="878679"/>
                </a:lnTo>
                <a:lnTo>
                  <a:pt x="1490210" y="937737"/>
                </a:lnTo>
                <a:lnTo>
                  <a:pt x="1473635" y="995025"/>
                </a:lnTo>
                <a:lnTo>
                  <a:pt x="1452760" y="1050348"/>
                </a:lnTo>
                <a:lnTo>
                  <a:pt x="1427780" y="1103512"/>
                </a:lnTo>
                <a:lnTo>
                  <a:pt x="1398889" y="1154322"/>
                </a:lnTo>
                <a:lnTo>
                  <a:pt x="1366283" y="1202584"/>
                </a:lnTo>
                <a:lnTo>
                  <a:pt x="1330155" y="1248103"/>
                </a:lnTo>
                <a:lnTo>
                  <a:pt x="1290700" y="1290685"/>
                </a:lnTo>
                <a:lnTo>
                  <a:pt x="1248114" y="1330134"/>
                </a:lnTo>
                <a:lnTo>
                  <a:pt x="1202591" y="1366257"/>
                </a:lnTo>
                <a:lnTo>
                  <a:pt x="1154325" y="1398859"/>
                </a:lnTo>
                <a:lnTo>
                  <a:pt x="1103512" y="1427745"/>
                </a:lnTo>
                <a:lnTo>
                  <a:pt x="1050345" y="1452721"/>
                </a:lnTo>
                <a:lnTo>
                  <a:pt x="995020" y="1473592"/>
                </a:lnTo>
                <a:lnTo>
                  <a:pt x="937731" y="1490164"/>
                </a:lnTo>
                <a:lnTo>
                  <a:pt x="878674" y="1502242"/>
                </a:lnTo>
                <a:lnTo>
                  <a:pt x="818042" y="1509631"/>
                </a:lnTo>
                <a:lnTo>
                  <a:pt x="756030" y="1512138"/>
                </a:lnTo>
                <a:lnTo>
                  <a:pt x="694020" y="1509631"/>
                </a:lnTo>
                <a:lnTo>
                  <a:pt x="633391" y="1502242"/>
                </a:lnTo>
                <a:lnTo>
                  <a:pt x="574337" y="1490164"/>
                </a:lnTo>
                <a:lnTo>
                  <a:pt x="517054" y="1473592"/>
                </a:lnTo>
                <a:lnTo>
                  <a:pt x="461736" y="1452721"/>
                </a:lnTo>
                <a:lnTo>
                  <a:pt x="408577" y="1427745"/>
                </a:lnTo>
                <a:lnTo>
                  <a:pt x="357772" y="1398859"/>
                </a:lnTo>
                <a:lnTo>
                  <a:pt x="309515" y="1366257"/>
                </a:lnTo>
                <a:lnTo>
                  <a:pt x="264001" y="1330134"/>
                </a:lnTo>
                <a:lnTo>
                  <a:pt x="221424" y="1290685"/>
                </a:lnTo>
                <a:lnTo>
                  <a:pt x="181979" y="1248103"/>
                </a:lnTo>
                <a:lnTo>
                  <a:pt x="145861" y="1202584"/>
                </a:lnTo>
                <a:lnTo>
                  <a:pt x="113263" y="1154322"/>
                </a:lnTo>
                <a:lnTo>
                  <a:pt x="84380" y="1103512"/>
                </a:lnTo>
                <a:lnTo>
                  <a:pt x="59408" y="1050348"/>
                </a:lnTo>
                <a:lnTo>
                  <a:pt x="38539" y="995025"/>
                </a:lnTo>
                <a:lnTo>
                  <a:pt x="21970" y="937737"/>
                </a:lnTo>
                <a:lnTo>
                  <a:pt x="9894" y="878679"/>
                </a:lnTo>
                <a:lnTo>
                  <a:pt x="2505" y="818045"/>
                </a:lnTo>
                <a:lnTo>
                  <a:pt x="0" y="756030"/>
                </a:ln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6785991" y="3574922"/>
            <a:ext cx="1512570" cy="0"/>
          </a:xfrm>
          <a:custGeom>
            <a:avLst/>
            <a:gdLst/>
            <a:ahLst/>
            <a:cxnLst/>
            <a:rect l="l" t="t" r="r" b="b"/>
            <a:pathLst>
              <a:path w="1512570" h="0">
                <a:moveTo>
                  <a:pt x="1512188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C0000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091428" y="2060448"/>
            <a:ext cx="22860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75" b="1">
                <a:latin typeface="Trebuchet MS"/>
                <a:cs typeface="Trebuchet MS"/>
              </a:rPr>
              <a:t>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37880" y="2390901"/>
            <a:ext cx="22606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140" b="1">
                <a:latin typeface="Trebuchet MS"/>
                <a:cs typeface="Trebuchet MS"/>
              </a:rPr>
              <a:t>B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39583" y="1058417"/>
            <a:ext cx="21336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latin typeface="Trebuchet MS"/>
                <a:cs typeface="Trebuchet MS"/>
              </a:rPr>
              <a:t>C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43571" y="2101342"/>
            <a:ext cx="379095" cy="334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25" b="1">
                <a:latin typeface="Trebuchet MS"/>
                <a:cs typeface="Trebuchet MS"/>
              </a:rPr>
              <a:t>6</a:t>
            </a:r>
            <a:r>
              <a:rPr dirty="0" sz="2000" spc="-155" b="1">
                <a:latin typeface="Trebuchet MS"/>
                <a:cs typeface="Trebuchet MS"/>
              </a:rPr>
              <a:t>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20557" y="1653285"/>
            <a:ext cx="379095" cy="334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25" b="1">
                <a:latin typeface="Trebuchet MS"/>
                <a:cs typeface="Trebuchet MS"/>
              </a:rPr>
              <a:t>4</a:t>
            </a:r>
            <a:r>
              <a:rPr dirty="0" sz="2000" spc="-155" b="1">
                <a:latin typeface="Trebuchet MS"/>
                <a:cs typeface="Trebuchet MS"/>
              </a:rPr>
              <a:t>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19643" y="967994"/>
            <a:ext cx="372110" cy="334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25" b="1">
                <a:latin typeface="Trebuchet MS"/>
                <a:cs typeface="Trebuchet MS"/>
              </a:rPr>
              <a:t>2</a:t>
            </a:r>
            <a:r>
              <a:rPr dirty="0" sz="2000" spc="-155" b="1">
                <a:latin typeface="Trebuchet MS"/>
                <a:cs typeface="Trebuchet MS"/>
              </a:rPr>
              <a:t>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60156" y="3337052"/>
            <a:ext cx="22860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75" b="1">
                <a:latin typeface="Trebuchet MS"/>
                <a:cs typeface="Trebuchet MS"/>
              </a:rPr>
              <a:t>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93509" y="3337052"/>
            <a:ext cx="22606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140" b="1">
                <a:latin typeface="Trebuchet MS"/>
                <a:cs typeface="Trebuchet MS"/>
              </a:rPr>
              <a:t>B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740" y="118617"/>
            <a:ext cx="3867150" cy="1421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640">
              <a:lnSpc>
                <a:spcPct val="100000"/>
              </a:lnSpc>
            </a:pPr>
            <a:r>
              <a:rPr dirty="0" sz="3200" spc="335" i="1">
                <a:solidFill>
                  <a:srgbClr val="FFFFFF"/>
                </a:solidFill>
                <a:latin typeface="Browallia New"/>
                <a:cs typeface="Browallia New"/>
              </a:rPr>
              <a:t>กำร</a:t>
            </a:r>
            <a:r>
              <a:rPr dirty="0" sz="3200" spc="2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3200" spc="50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3200" spc="39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200" spc="4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7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200" spc="40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27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2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0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2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409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2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 spc="58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-24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320" i="1">
                <a:solidFill>
                  <a:srgbClr val="FFFFFF"/>
                </a:solidFill>
                <a:latin typeface="Browallia New"/>
                <a:cs typeface="Browallia New"/>
              </a:rPr>
              <a:t>ระยะท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งหรือกำ</a:t>
            </a:r>
            <a:r>
              <a:rPr dirty="0" sz="2800" spc="28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800" spc="310" i="1">
                <a:solidFill>
                  <a:srgbClr val="FFFFFF"/>
                </a:solidFill>
                <a:latin typeface="Browallia New"/>
                <a:cs typeface="Browallia New"/>
              </a:rPr>
              <a:t>กระจัด</a:t>
            </a:r>
            <a:endParaRPr sz="28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2400" spc="50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400" spc="22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400" spc="50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400" spc="50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65" i="1">
                <a:solidFill>
                  <a:srgbClr val="FFFFFF"/>
                </a:solidFill>
                <a:latin typeface="Browallia New"/>
                <a:cs typeface="Browallia New"/>
              </a:rPr>
              <a:t>กำรกระจัด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2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195" i="1">
                <a:solidFill>
                  <a:srgbClr val="FFFFFF"/>
                </a:solidFill>
                <a:latin typeface="Browallia New"/>
                <a:cs typeface="Browallia New"/>
              </a:rPr>
              <a:t>(</a:t>
            </a:r>
            <a:r>
              <a:rPr dirty="0" sz="2400" spc="-125">
                <a:solidFill>
                  <a:srgbClr val="FFFFFF"/>
                </a:solidFill>
                <a:latin typeface="Lucida Sans Unicode"/>
                <a:cs typeface="Lucida Sans Unicode"/>
              </a:rPr>
              <a:t>Displacem</a:t>
            </a:r>
            <a:r>
              <a:rPr dirty="0" sz="2400" spc="-130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2400" spc="-105">
                <a:solidFill>
                  <a:srgbClr val="FFFFFF"/>
                </a:solidFill>
                <a:latin typeface="Lucida Sans Unicode"/>
                <a:cs typeface="Lucida Sans Unicode"/>
              </a:rPr>
              <a:t>n</a:t>
            </a:r>
            <a:r>
              <a:rPr dirty="0" sz="2400" spc="-70">
                <a:solidFill>
                  <a:srgbClr val="FFFFFF"/>
                </a:solidFill>
                <a:latin typeface="Lucida Sans Unicode"/>
                <a:cs typeface="Lucida Sans Unicode"/>
              </a:rPr>
              <a:t>t</a:t>
            </a:r>
            <a:r>
              <a:rPr dirty="0" sz="2400" spc="195" i="1">
                <a:solidFill>
                  <a:srgbClr val="FFFFFF"/>
                </a:solidFill>
                <a:latin typeface="Browallia New"/>
                <a:cs typeface="Browallia New"/>
              </a:rPr>
              <a:t>)</a:t>
            </a:r>
            <a:endParaRPr sz="2400">
              <a:latin typeface="Browallia New"/>
              <a:cs typeface="Browallia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5947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/>
              <a:t>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4" name="object 4"/>
          <p:cNvSpPr/>
          <p:nvPr/>
        </p:nvSpPr>
        <p:spPr>
          <a:xfrm>
            <a:off x="191262" y="1552955"/>
            <a:ext cx="4728972" cy="1027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530351" y="1577339"/>
            <a:ext cx="4134612" cy="1051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251523" y="1593341"/>
            <a:ext cx="4608830" cy="906780"/>
          </a:xfrm>
          <a:custGeom>
            <a:avLst/>
            <a:gdLst/>
            <a:ahLst/>
            <a:cxnLst/>
            <a:rect l="l" t="t" r="r" b="b"/>
            <a:pathLst>
              <a:path w="4608830" h="906780">
                <a:moveTo>
                  <a:pt x="4457382" y="0"/>
                </a:moveTo>
                <a:lnTo>
                  <a:pt x="138904" y="482"/>
                </a:lnTo>
                <a:lnTo>
                  <a:pt x="97213" y="9887"/>
                </a:lnTo>
                <a:lnTo>
                  <a:pt x="60786" y="29951"/>
                </a:lnTo>
                <a:lnTo>
                  <a:pt x="31384" y="58907"/>
                </a:lnTo>
                <a:lnTo>
                  <a:pt x="10770" y="94989"/>
                </a:lnTo>
                <a:lnTo>
                  <a:pt x="705" y="136430"/>
                </a:lnTo>
                <a:lnTo>
                  <a:pt x="0" y="151130"/>
                </a:lnTo>
                <a:lnTo>
                  <a:pt x="474" y="767443"/>
                </a:lnTo>
                <a:lnTo>
                  <a:pt x="9851" y="809117"/>
                </a:lnTo>
                <a:lnTo>
                  <a:pt x="29893" y="845552"/>
                </a:lnTo>
                <a:lnTo>
                  <a:pt x="58835" y="874975"/>
                </a:lnTo>
                <a:lnTo>
                  <a:pt x="94913" y="895612"/>
                </a:lnTo>
                <a:lnTo>
                  <a:pt x="136361" y="905692"/>
                </a:lnTo>
                <a:lnTo>
                  <a:pt x="151066" y="906399"/>
                </a:lnTo>
                <a:lnTo>
                  <a:pt x="4469496" y="905920"/>
                </a:lnTo>
                <a:lnTo>
                  <a:pt x="4511207" y="896526"/>
                </a:lnTo>
                <a:lnTo>
                  <a:pt x="4547662" y="876473"/>
                </a:lnTo>
                <a:lnTo>
                  <a:pt x="4577091" y="847532"/>
                </a:lnTo>
                <a:lnTo>
                  <a:pt x="4597728" y="811476"/>
                </a:lnTo>
                <a:lnTo>
                  <a:pt x="4607805" y="770077"/>
                </a:lnTo>
                <a:lnTo>
                  <a:pt x="4608512" y="755396"/>
                </a:lnTo>
                <a:lnTo>
                  <a:pt x="4608025" y="138918"/>
                </a:lnTo>
                <a:lnTo>
                  <a:pt x="4598611" y="97232"/>
                </a:lnTo>
                <a:lnTo>
                  <a:pt x="4578543" y="60803"/>
                </a:lnTo>
                <a:lnTo>
                  <a:pt x="4549588" y="31395"/>
                </a:lnTo>
                <a:lnTo>
                  <a:pt x="4513512" y="10774"/>
                </a:lnTo>
                <a:lnTo>
                  <a:pt x="4472078" y="706"/>
                </a:lnTo>
                <a:lnTo>
                  <a:pt x="445738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251523" y="1593341"/>
            <a:ext cx="4608830" cy="906780"/>
          </a:xfrm>
          <a:custGeom>
            <a:avLst/>
            <a:gdLst/>
            <a:ahLst/>
            <a:cxnLst/>
            <a:rect l="l" t="t" r="r" b="b"/>
            <a:pathLst>
              <a:path w="4608830" h="906780">
                <a:moveTo>
                  <a:pt x="0" y="151130"/>
                </a:moveTo>
                <a:lnTo>
                  <a:pt x="6156" y="108294"/>
                </a:lnTo>
                <a:lnTo>
                  <a:pt x="23449" y="70230"/>
                </a:lnTo>
                <a:lnTo>
                  <a:pt x="50118" y="38702"/>
                </a:lnTo>
                <a:lnTo>
                  <a:pt x="84399" y="15478"/>
                </a:lnTo>
                <a:lnTo>
                  <a:pt x="124531" y="2324"/>
                </a:lnTo>
                <a:lnTo>
                  <a:pt x="4457382" y="0"/>
                </a:lnTo>
                <a:lnTo>
                  <a:pt x="4472078" y="706"/>
                </a:lnTo>
                <a:lnTo>
                  <a:pt x="4513512" y="10774"/>
                </a:lnTo>
                <a:lnTo>
                  <a:pt x="4549588" y="31395"/>
                </a:lnTo>
                <a:lnTo>
                  <a:pt x="4578543" y="60803"/>
                </a:lnTo>
                <a:lnTo>
                  <a:pt x="4598611" y="97232"/>
                </a:lnTo>
                <a:lnTo>
                  <a:pt x="4608025" y="138918"/>
                </a:lnTo>
                <a:lnTo>
                  <a:pt x="4608512" y="755396"/>
                </a:lnTo>
                <a:lnTo>
                  <a:pt x="4607805" y="770077"/>
                </a:lnTo>
                <a:lnTo>
                  <a:pt x="4597728" y="811476"/>
                </a:lnTo>
                <a:lnTo>
                  <a:pt x="4577091" y="847532"/>
                </a:lnTo>
                <a:lnTo>
                  <a:pt x="4547662" y="876473"/>
                </a:lnTo>
                <a:lnTo>
                  <a:pt x="4511207" y="896526"/>
                </a:lnTo>
                <a:lnTo>
                  <a:pt x="4469496" y="905920"/>
                </a:lnTo>
                <a:lnTo>
                  <a:pt x="151066" y="906399"/>
                </a:lnTo>
                <a:lnTo>
                  <a:pt x="136361" y="905692"/>
                </a:lnTo>
                <a:lnTo>
                  <a:pt x="94913" y="895612"/>
                </a:lnTo>
                <a:lnTo>
                  <a:pt x="58835" y="874975"/>
                </a:lnTo>
                <a:lnTo>
                  <a:pt x="29893" y="845552"/>
                </a:lnTo>
                <a:lnTo>
                  <a:pt x="9851" y="809117"/>
                </a:lnTo>
                <a:lnTo>
                  <a:pt x="474" y="767443"/>
                </a:lnTo>
                <a:lnTo>
                  <a:pt x="0" y="15113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41933" y="1653539"/>
            <a:ext cx="3629025" cy="796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735"/>
              </a:lnSpc>
            </a:pP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35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490" i="1">
                <a:solidFill>
                  <a:srgbClr val="FFFFFF"/>
                </a:solidFill>
                <a:latin typeface="Browallia New"/>
                <a:cs typeface="Browallia New"/>
              </a:rPr>
              <a:t>ณ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ช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18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731" sz="3600" spc="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endParaRPr baseline="-12731" sz="3600">
              <a:latin typeface="Browallia New"/>
              <a:cs typeface="Browallia New"/>
            </a:endParaRPr>
          </a:p>
          <a:p>
            <a:pPr algn="ctr">
              <a:lnSpc>
                <a:spcPts val="2735"/>
              </a:lnSpc>
            </a:pPr>
            <a:r>
              <a:rPr dirty="0" sz="2400" spc="8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204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17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2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18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731" sz="3600" spc="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1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spc="300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endParaRPr sz="2400">
              <a:latin typeface="Browallia New"/>
              <a:cs typeface="Browallia Ne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81455" y="2634995"/>
            <a:ext cx="3148584" cy="10203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160525" y="2655570"/>
            <a:ext cx="2873502" cy="10515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041565" y="2674873"/>
            <a:ext cx="3028950" cy="900430"/>
          </a:xfrm>
          <a:custGeom>
            <a:avLst/>
            <a:gdLst/>
            <a:ahLst/>
            <a:cxnLst/>
            <a:rect l="l" t="t" r="r" b="b"/>
            <a:pathLst>
              <a:path w="3028950" h="900429">
                <a:moveTo>
                  <a:pt x="2878416" y="0"/>
                </a:moveTo>
                <a:lnTo>
                  <a:pt x="139533" y="359"/>
                </a:lnTo>
                <a:lnTo>
                  <a:pt x="97707" y="9370"/>
                </a:lnTo>
                <a:lnTo>
                  <a:pt x="61124" y="29167"/>
                </a:lnTo>
                <a:lnTo>
                  <a:pt x="31573" y="57962"/>
                </a:lnTo>
                <a:lnTo>
                  <a:pt x="10839" y="93970"/>
                </a:lnTo>
                <a:lnTo>
                  <a:pt x="710" y="135405"/>
                </a:lnTo>
                <a:lnTo>
                  <a:pt x="0" y="150113"/>
                </a:lnTo>
                <a:lnTo>
                  <a:pt x="352" y="760424"/>
                </a:lnTo>
                <a:lnTo>
                  <a:pt x="9339" y="802264"/>
                </a:lnTo>
                <a:lnTo>
                  <a:pt x="29117" y="838868"/>
                </a:lnTo>
                <a:lnTo>
                  <a:pt x="57896" y="868443"/>
                </a:lnTo>
                <a:lnTo>
                  <a:pt x="93887" y="889197"/>
                </a:lnTo>
                <a:lnTo>
                  <a:pt x="135299" y="899337"/>
                </a:lnTo>
                <a:lnTo>
                  <a:pt x="149999" y="900048"/>
                </a:lnTo>
                <a:lnTo>
                  <a:pt x="2888769" y="899696"/>
                </a:lnTo>
                <a:lnTo>
                  <a:pt x="2930612" y="890709"/>
                </a:lnTo>
                <a:lnTo>
                  <a:pt x="2967218" y="870928"/>
                </a:lnTo>
                <a:lnTo>
                  <a:pt x="2996796" y="842147"/>
                </a:lnTo>
                <a:lnTo>
                  <a:pt x="3017551" y="806159"/>
                </a:lnTo>
                <a:lnTo>
                  <a:pt x="3027692" y="764756"/>
                </a:lnTo>
                <a:lnTo>
                  <a:pt x="3028403" y="750062"/>
                </a:lnTo>
                <a:lnTo>
                  <a:pt x="3028045" y="139647"/>
                </a:lnTo>
                <a:lnTo>
                  <a:pt x="3019037" y="97778"/>
                </a:lnTo>
                <a:lnTo>
                  <a:pt x="2999248" y="61165"/>
                </a:lnTo>
                <a:lnTo>
                  <a:pt x="2970469" y="31591"/>
                </a:lnTo>
                <a:lnTo>
                  <a:pt x="2934491" y="10844"/>
                </a:lnTo>
                <a:lnTo>
                  <a:pt x="2893105" y="710"/>
                </a:lnTo>
                <a:lnTo>
                  <a:pt x="287841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041565" y="2674873"/>
            <a:ext cx="3028950" cy="900430"/>
          </a:xfrm>
          <a:custGeom>
            <a:avLst/>
            <a:gdLst/>
            <a:ahLst/>
            <a:cxnLst/>
            <a:rect l="l" t="t" r="r" b="b"/>
            <a:pathLst>
              <a:path w="3028950" h="900429">
                <a:moveTo>
                  <a:pt x="0" y="150113"/>
                </a:moveTo>
                <a:lnTo>
                  <a:pt x="6196" y="107266"/>
                </a:lnTo>
                <a:lnTo>
                  <a:pt x="23593" y="69251"/>
                </a:lnTo>
                <a:lnTo>
                  <a:pt x="50404" y="37853"/>
                </a:lnTo>
                <a:lnTo>
                  <a:pt x="84842" y="14859"/>
                </a:lnTo>
                <a:lnTo>
                  <a:pt x="125119" y="2054"/>
                </a:lnTo>
                <a:lnTo>
                  <a:pt x="2878416" y="0"/>
                </a:lnTo>
                <a:lnTo>
                  <a:pt x="2893105" y="710"/>
                </a:lnTo>
                <a:lnTo>
                  <a:pt x="2934491" y="10844"/>
                </a:lnTo>
                <a:lnTo>
                  <a:pt x="2970469" y="31591"/>
                </a:lnTo>
                <a:lnTo>
                  <a:pt x="2999248" y="61165"/>
                </a:lnTo>
                <a:lnTo>
                  <a:pt x="3019037" y="97778"/>
                </a:lnTo>
                <a:lnTo>
                  <a:pt x="3028045" y="139647"/>
                </a:lnTo>
                <a:lnTo>
                  <a:pt x="3028403" y="750062"/>
                </a:lnTo>
                <a:lnTo>
                  <a:pt x="3027692" y="764756"/>
                </a:lnTo>
                <a:lnTo>
                  <a:pt x="3017551" y="806159"/>
                </a:lnTo>
                <a:lnTo>
                  <a:pt x="2996796" y="842147"/>
                </a:lnTo>
                <a:lnTo>
                  <a:pt x="2967218" y="870928"/>
                </a:lnTo>
                <a:lnTo>
                  <a:pt x="2930612" y="890709"/>
                </a:lnTo>
                <a:lnTo>
                  <a:pt x="2888769" y="899696"/>
                </a:lnTo>
                <a:lnTo>
                  <a:pt x="149999" y="900048"/>
                </a:lnTo>
                <a:lnTo>
                  <a:pt x="135299" y="899337"/>
                </a:lnTo>
                <a:lnTo>
                  <a:pt x="93887" y="889197"/>
                </a:lnTo>
                <a:lnTo>
                  <a:pt x="57896" y="868443"/>
                </a:lnTo>
                <a:lnTo>
                  <a:pt x="29117" y="838868"/>
                </a:lnTo>
                <a:lnTo>
                  <a:pt x="9339" y="802264"/>
                </a:lnTo>
                <a:lnTo>
                  <a:pt x="352" y="760424"/>
                </a:lnTo>
                <a:lnTo>
                  <a:pt x="0" y="15011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372361" y="2732277"/>
            <a:ext cx="2370455" cy="728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735"/>
              </a:lnSpc>
            </a:pPr>
            <a:r>
              <a:rPr dirty="0" sz="2400" spc="8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4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็</a:t>
            </a:r>
            <a:r>
              <a:rPr dirty="0" sz="2400" spc="-15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ปริมำณ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50" i="1">
                <a:solidFill>
                  <a:srgbClr val="C00000"/>
                </a:solidFill>
                <a:latin typeface="Browallia New"/>
                <a:cs typeface="Browallia New"/>
              </a:rPr>
              <a:t>เ</a:t>
            </a:r>
            <a:r>
              <a:rPr dirty="0" sz="2400" spc="295" i="1">
                <a:solidFill>
                  <a:srgbClr val="C00000"/>
                </a:solidFill>
                <a:latin typeface="Browallia New"/>
                <a:cs typeface="Browallia New"/>
              </a:rPr>
              <a:t>วก</a:t>
            </a:r>
            <a:r>
              <a:rPr dirty="0" sz="2400" spc="110" i="1">
                <a:solidFill>
                  <a:srgbClr val="C00000"/>
                </a:solidFill>
                <a:latin typeface="Browallia New"/>
                <a:cs typeface="Browallia New"/>
              </a:rPr>
              <a:t>เ</a:t>
            </a:r>
            <a:r>
              <a:rPr dirty="0" sz="2400" spc="370" i="1">
                <a:solidFill>
                  <a:srgbClr val="C00000"/>
                </a:solidFill>
                <a:latin typeface="Browallia New"/>
                <a:cs typeface="Browallia New"/>
              </a:rPr>
              <a:t>ต</a:t>
            </a:r>
            <a:r>
              <a:rPr dirty="0" sz="2400" spc="350" i="1">
                <a:solidFill>
                  <a:srgbClr val="C00000"/>
                </a:solidFill>
                <a:latin typeface="Browallia New"/>
                <a:cs typeface="Browallia New"/>
              </a:rPr>
              <a:t>อ</a:t>
            </a:r>
            <a:r>
              <a:rPr dirty="0" sz="2400" spc="290" i="1">
                <a:solidFill>
                  <a:srgbClr val="C00000"/>
                </a:solidFill>
                <a:latin typeface="Browallia New"/>
                <a:cs typeface="Browallia New"/>
              </a:rPr>
              <a:t>ร</a:t>
            </a:r>
            <a:r>
              <a:rPr dirty="0" baseline="-12731" sz="3600" i="1">
                <a:solidFill>
                  <a:srgbClr val="C00000"/>
                </a:solidFill>
                <a:latin typeface="Browallia New"/>
                <a:cs typeface="Browallia New"/>
              </a:rPr>
              <a:t>์</a:t>
            </a:r>
            <a:endParaRPr baseline="-12731" sz="3600">
              <a:latin typeface="Browallia New"/>
              <a:cs typeface="Browallia New"/>
            </a:endParaRPr>
          </a:p>
          <a:p>
            <a:pPr algn="ctr">
              <a:lnSpc>
                <a:spcPts val="2735"/>
              </a:lnSpc>
            </a:pP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229" i="1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ำดและ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spc="260" i="1">
                <a:solidFill>
                  <a:srgbClr val="FFFFFF"/>
                </a:solidFill>
                <a:latin typeface="Browallia New"/>
                <a:cs typeface="Browallia New"/>
              </a:rPr>
              <a:t>ศทำง</a:t>
            </a:r>
            <a:endParaRPr sz="2400">
              <a:latin typeface="Browallia New"/>
              <a:cs typeface="Browallia New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81455" y="3714750"/>
            <a:ext cx="3148584" cy="10203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163574" y="3714750"/>
            <a:ext cx="2866644" cy="10911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041565" y="3755009"/>
            <a:ext cx="3028950" cy="900430"/>
          </a:xfrm>
          <a:custGeom>
            <a:avLst/>
            <a:gdLst/>
            <a:ahLst/>
            <a:cxnLst/>
            <a:rect l="l" t="t" r="r" b="b"/>
            <a:pathLst>
              <a:path w="3028950" h="900429">
                <a:moveTo>
                  <a:pt x="2878416" y="0"/>
                </a:moveTo>
                <a:lnTo>
                  <a:pt x="139583" y="356"/>
                </a:lnTo>
                <a:lnTo>
                  <a:pt x="97743" y="9356"/>
                </a:lnTo>
                <a:lnTo>
                  <a:pt x="61148" y="29145"/>
                </a:lnTo>
                <a:lnTo>
                  <a:pt x="31585" y="57933"/>
                </a:lnTo>
                <a:lnTo>
                  <a:pt x="10843" y="93931"/>
                </a:lnTo>
                <a:lnTo>
                  <a:pt x="710" y="135349"/>
                </a:lnTo>
                <a:lnTo>
                  <a:pt x="0" y="150050"/>
                </a:lnTo>
                <a:lnTo>
                  <a:pt x="353" y="760435"/>
                </a:lnTo>
                <a:lnTo>
                  <a:pt x="9345" y="802284"/>
                </a:lnTo>
                <a:lnTo>
                  <a:pt x="29124" y="838890"/>
                </a:lnTo>
                <a:lnTo>
                  <a:pt x="57903" y="868463"/>
                </a:lnTo>
                <a:lnTo>
                  <a:pt x="93891" y="889213"/>
                </a:lnTo>
                <a:lnTo>
                  <a:pt x="135301" y="899350"/>
                </a:lnTo>
                <a:lnTo>
                  <a:pt x="149999" y="900061"/>
                </a:lnTo>
                <a:lnTo>
                  <a:pt x="2888789" y="899708"/>
                </a:lnTo>
                <a:lnTo>
                  <a:pt x="2930626" y="890717"/>
                </a:lnTo>
                <a:lnTo>
                  <a:pt x="2967228" y="870936"/>
                </a:lnTo>
                <a:lnTo>
                  <a:pt x="2996801" y="842153"/>
                </a:lnTo>
                <a:lnTo>
                  <a:pt x="3017553" y="806161"/>
                </a:lnTo>
                <a:lnTo>
                  <a:pt x="3027692" y="764748"/>
                </a:lnTo>
                <a:lnTo>
                  <a:pt x="3028403" y="750049"/>
                </a:lnTo>
                <a:lnTo>
                  <a:pt x="3028048" y="139640"/>
                </a:lnTo>
                <a:lnTo>
                  <a:pt x="3019050" y="97785"/>
                </a:lnTo>
                <a:lnTo>
                  <a:pt x="2999265" y="61175"/>
                </a:lnTo>
                <a:lnTo>
                  <a:pt x="2970486" y="31599"/>
                </a:lnTo>
                <a:lnTo>
                  <a:pt x="2934502" y="10848"/>
                </a:lnTo>
                <a:lnTo>
                  <a:pt x="2893108" y="711"/>
                </a:lnTo>
                <a:lnTo>
                  <a:pt x="287841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041565" y="3755009"/>
            <a:ext cx="3028950" cy="900430"/>
          </a:xfrm>
          <a:custGeom>
            <a:avLst/>
            <a:gdLst/>
            <a:ahLst/>
            <a:cxnLst/>
            <a:rect l="l" t="t" r="r" b="b"/>
            <a:pathLst>
              <a:path w="3028950" h="900429">
                <a:moveTo>
                  <a:pt x="0" y="150050"/>
                </a:moveTo>
                <a:lnTo>
                  <a:pt x="6198" y="107223"/>
                </a:lnTo>
                <a:lnTo>
                  <a:pt x="23603" y="69219"/>
                </a:lnTo>
                <a:lnTo>
                  <a:pt x="50424" y="37830"/>
                </a:lnTo>
                <a:lnTo>
                  <a:pt x="84874" y="14842"/>
                </a:lnTo>
                <a:lnTo>
                  <a:pt x="125164" y="2047"/>
                </a:lnTo>
                <a:lnTo>
                  <a:pt x="2878416" y="0"/>
                </a:lnTo>
                <a:lnTo>
                  <a:pt x="2893108" y="711"/>
                </a:lnTo>
                <a:lnTo>
                  <a:pt x="2934502" y="10848"/>
                </a:lnTo>
                <a:lnTo>
                  <a:pt x="2970486" y="31599"/>
                </a:lnTo>
                <a:lnTo>
                  <a:pt x="2999265" y="61175"/>
                </a:lnTo>
                <a:lnTo>
                  <a:pt x="3019050" y="97785"/>
                </a:lnTo>
                <a:lnTo>
                  <a:pt x="3028048" y="139640"/>
                </a:lnTo>
                <a:lnTo>
                  <a:pt x="3028403" y="750049"/>
                </a:lnTo>
                <a:lnTo>
                  <a:pt x="3027692" y="764748"/>
                </a:lnTo>
                <a:lnTo>
                  <a:pt x="3017553" y="806161"/>
                </a:lnTo>
                <a:lnTo>
                  <a:pt x="2996801" y="842153"/>
                </a:lnTo>
                <a:lnTo>
                  <a:pt x="2967228" y="870936"/>
                </a:lnTo>
                <a:lnTo>
                  <a:pt x="2930626" y="890717"/>
                </a:lnTo>
                <a:lnTo>
                  <a:pt x="2888789" y="899708"/>
                </a:lnTo>
                <a:lnTo>
                  <a:pt x="149999" y="900061"/>
                </a:lnTo>
                <a:lnTo>
                  <a:pt x="135301" y="899350"/>
                </a:lnTo>
                <a:lnTo>
                  <a:pt x="93891" y="889213"/>
                </a:lnTo>
                <a:lnTo>
                  <a:pt x="57903" y="868463"/>
                </a:lnTo>
                <a:lnTo>
                  <a:pt x="29124" y="838890"/>
                </a:lnTo>
                <a:lnTo>
                  <a:pt x="9345" y="802284"/>
                </a:lnTo>
                <a:lnTo>
                  <a:pt x="353" y="760435"/>
                </a:lnTo>
                <a:lnTo>
                  <a:pt x="0" y="15005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75410" y="3788531"/>
            <a:ext cx="2360930" cy="8394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8295" marR="6350" indent="-316230">
              <a:lnSpc>
                <a:spcPct val="100800"/>
              </a:lnSpc>
            </a:pPr>
            <a:r>
              <a:rPr dirty="0" sz="2400" spc="280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2400" spc="250" i="1">
                <a:solidFill>
                  <a:srgbClr val="FFFFFF"/>
                </a:solidFill>
                <a:latin typeface="Browallia New"/>
                <a:cs typeface="Browallia New"/>
              </a:rPr>
              <a:t>ห</a:t>
            </a:r>
            <a:r>
              <a:rPr dirty="0" sz="2400" spc="18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baseline="-12731" sz="3600" spc="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310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400" spc="8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4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็</a:t>
            </a:r>
            <a:r>
              <a:rPr dirty="0" sz="2400" spc="-15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6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-21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75" i="1">
                <a:solidFill>
                  <a:srgbClr val="C00000"/>
                </a:solidFill>
                <a:latin typeface="Browallia New"/>
                <a:cs typeface="Browallia New"/>
              </a:rPr>
              <a:t>เมต</a:t>
            </a:r>
            <a:r>
              <a:rPr dirty="0" sz="2400" spc="245" i="1">
                <a:solidFill>
                  <a:srgbClr val="C00000"/>
                </a:solidFill>
                <a:latin typeface="Browallia New"/>
                <a:cs typeface="Browallia New"/>
              </a:rPr>
              <a:t>ร</a:t>
            </a:r>
            <a:r>
              <a:rPr dirty="0" sz="2400" spc="195" i="1">
                <a:solidFill>
                  <a:srgbClr val="C00000"/>
                </a:solidFill>
                <a:latin typeface="Browallia New"/>
                <a:cs typeface="Browallia New"/>
              </a:rPr>
              <a:t>(</a:t>
            </a:r>
            <a:r>
              <a:rPr dirty="0" sz="2400" spc="-360">
                <a:solidFill>
                  <a:srgbClr val="C00000"/>
                </a:solidFill>
                <a:latin typeface="Lucida Sans Unicode"/>
                <a:cs typeface="Lucida Sans Unicode"/>
              </a:rPr>
              <a:t>m</a:t>
            </a:r>
            <a:r>
              <a:rPr dirty="0" sz="2400" spc="180" i="1">
                <a:solidFill>
                  <a:srgbClr val="C00000"/>
                </a:solidFill>
                <a:latin typeface="Browallia New"/>
                <a:cs typeface="Browallia New"/>
              </a:rPr>
              <a:t>) </a:t>
            </a:r>
            <a:r>
              <a:rPr dirty="0" sz="2400" spc="130" i="1">
                <a:solidFill>
                  <a:srgbClr val="FFFFFF"/>
                </a:solidFill>
                <a:latin typeface="Browallia New"/>
                <a:cs typeface="Browallia New"/>
              </a:rPr>
              <a:t>ใ</a:t>
            </a:r>
            <a:r>
              <a:rPr dirty="0" sz="2400" spc="210" i="1">
                <a:solidFill>
                  <a:srgbClr val="FFFFFF"/>
                </a:solidFill>
                <a:latin typeface="Browallia New"/>
                <a:cs typeface="Browallia New"/>
              </a:rPr>
              <a:t>ช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ส</a:t>
            </a:r>
            <a:r>
              <a:rPr dirty="0" sz="2400" spc="6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580" i="1">
                <a:solidFill>
                  <a:srgbClr val="FFFFFF"/>
                </a:solidFill>
                <a:latin typeface="Browallia New"/>
                <a:cs typeface="Browallia New"/>
              </a:rPr>
              <a:t>ญ</a:t>
            </a:r>
            <a:r>
              <a:rPr dirty="0" sz="2400" spc="33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400" spc="35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325" i="1">
                <a:solidFill>
                  <a:srgbClr val="FFFFFF"/>
                </a:solidFill>
                <a:latin typeface="Browallia New"/>
                <a:cs typeface="Browallia New"/>
              </a:rPr>
              <a:t>ษ</a:t>
            </a:r>
            <a:r>
              <a:rPr dirty="0" sz="2400" spc="420" i="1">
                <a:solidFill>
                  <a:srgbClr val="FFFFFF"/>
                </a:solidFill>
                <a:latin typeface="Browallia New"/>
                <a:cs typeface="Browallia New"/>
              </a:rPr>
              <a:t>ณ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์ </a:t>
            </a:r>
            <a:r>
              <a:rPr dirty="0" baseline="-12731" sz="3600" spc="-217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>
                <a:solidFill>
                  <a:srgbClr val="C00000"/>
                </a:solidFill>
                <a:latin typeface="Cambria Math"/>
                <a:cs typeface="Cambria Math"/>
              </a:rPr>
              <a:t>𝑆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49926" y="834745"/>
            <a:ext cx="2850515" cy="3825240"/>
          </a:xfrm>
          <a:custGeom>
            <a:avLst/>
            <a:gdLst/>
            <a:ahLst/>
            <a:cxnLst/>
            <a:rect l="l" t="t" r="r" b="b"/>
            <a:pathLst>
              <a:path w="2850515" h="3825240">
                <a:moveTo>
                  <a:pt x="0" y="3825240"/>
                </a:moveTo>
                <a:lnTo>
                  <a:pt x="2850514" y="3825240"/>
                </a:lnTo>
                <a:lnTo>
                  <a:pt x="2850514" y="0"/>
                </a:lnTo>
                <a:lnTo>
                  <a:pt x="0" y="0"/>
                </a:lnTo>
                <a:lnTo>
                  <a:pt x="0" y="38252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429630" y="2427732"/>
            <a:ext cx="2232660" cy="0"/>
          </a:xfrm>
          <a:custGeom>
            <a:avLst/>
            <a:gdLst/>
            <a:ahLst/>
            <a:cxnLst/>
            <a:rect l="l" t="t" r="r" b="b"/>
            <a:pathLst>
              <a:path w="2232659" h="0">
                <a:moveTo>
                  <a:pt x="0" y="0"/>
                </a:moveTo>
                <a:lnTo>
                  <a:pt x="2232279" y="0"/>
                </a:lnTo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6797802" y="1275588"/>
            <a:ext cx="864235" cy="1152525"/>
          </a:xfrm>
          <a:custGeom>
            <a:avLst/>
            <a:gdLst/>
            <a:ahLst/>
            <a:cxnLst/>
            <a:rect l="l" t="t" r="r" b="b"/>
            <a:pathLst>
              <a:path w="864234" h="1152525">
                <a:moveTo>
                  <a:pt x="864107" y="1152144"/>
                </a:moveTo>
                <a:lnTo>
                  <a:pt x="864107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993891" y="2818892"/>
            <a:ext cx="1512570" cy="1512570"/>
          </a:xfrm>
          <a:custGeom>
            <a:avLst/>
            <a:gdLst/>
            <a:ahLst/>
            <a:cxnLst/>
            <a:rect l="l" t="t" r="r" b="b"/>
            <a:pathLst>
              <a:path w="1512570" h="1512570">
                <a:moveTo>
                  <a:pt x="0" y="756030"/>
                </a:moveTo>
                <a:lnTo>
                  <a:pt x="2505" y="694020"/>
                </a:lnTo>
                <a:lnTo>
                  <a:pt x="9894" y="633391"/>
                </a:lnTo>
                <a:lnTo>
                  <a:pt x="21970" y="574337"/>
                </a:lnTo>
                <a:lnTo>
                  <a:pt x="38539" y="517054"/>
                </a:lnTo>
                <a:lnTo>
                  <a:pt x="59408" y="461736"/>
                </a:lnTo>
                <a:lnTo>
                  <a:pt x="84380" y="408577"/>
                </a:lnTo>
                <a:lnTo>
                  <a:pt x="113263" y="357772"/>
                </a:lnTo>
                <a:lnTo>
                  <a:pt x="145861" y="309515"/>
                </a:lnTo>
                <a:lnTo>
                  <a:pt x="181979" y="264001"/>
                </a:lnTo>
                <a:lnTo>
                  <a:pt x="221424" y="221424"/>
                </a:lnTo>
                <a:lnTo>
                  <a:pt x="264001" y="181979"/>
                </a:lnTo>
                <a:lnTo>
                  <a:pt x="309515" y="145861"/>
                </a:lnTo>
                <a:lnTo>
                  <a:pt x="357772" y="113263"/>
                </a:lnTo>
                <a:lnTo>
                  <a:pt x="408577" y="84380"/>
                </a:lnTo>
                <a:lnTo>
                  <a:pt x="461736" y="59408"/>
                </a:lnTo>
                <a:lnTo>
                  <a:pt x="517054" y="38539"/>
                </a:lnTo>
                <a:lnTo>
                  <a:pt x="574337" y="21970"/>
                </a:lnTo>
                <a:lnTo>
                  <a:pt x="633391" y="9894"/>
                </a:lnTo>
                <a:lnTo>
                  <a:pt x="694020" y="2505"/>
                </a:lnTo>
                <a:lnTo>
                  <a:pt x="756031" y="0"/>
                </a:lnTo>
                <a:lnTo>
                  <a:pt x="818042" y="2505"/>
                </a:lnTo>
                <a:lnTo>
                  <a:pt x="878674" y="9894"/>
                </a:lnTo>
                <a:lnTo>
                  <a:pt x="937731" y="21970"/>
                </a:lnTo>
                <a:lnTo>
                  <a:pt x="995020" y="38539"/>
                </a:lnTo>
                <a:lnTo>
                  <a:pt x="1050345" y="59408"/>
                </a:lnTo>
                <a:lnTo>
                  <a:pt x="1103512" y="84380"/>
                </a:lnTo>
                <a:lnTo>
                  <a:pt x="1154325" y="113263"/>
                </a:lnTo>
                <a:lnTo>
                  <a:pt x="1202591" y="145861"/>
                </a:lnTo>
                <a:lnTo>
                  <a:pt x="1248114" y="181979"/>
                </a:lnTo>
                <a:lnTo>
                  <a:pt x="1290701" y="221424"/>
                </a:lnTo>
                <a:lnTo>
                  <a:pt x="1330155" y="264001"/>
                </a:lnTo>
                <a:lnTo>
                  <a:pt x="1366283" y="309515"/>
                </a:lnTo>
                <a:lnTo>
                  <a:pt x="1398889" y="357772"/>
                </a:lnTo>
                <a:lnTo>
                  <a:pt x="1427780" y="408577"/>
                </a:lnTo>
                <a:lnTo>
                  <a:pt x="1452760" y="461736"/>
                </a:lnTo>
                <a:lnTo>
                  <a:pt x="1473635" y="517054"/>
                </a:lnTo>
                <a:lnTo>
                  <a:pt x="1490210" y="574337"/>
                </a:lnTo>
                <a:lnTo>
                  <a:pt x="1502291" y="633391"/>
                </a:lnTo>
                <a:lnTo>
                  <a:pt x="1509682" y="694020"/>
                </a:lnTo>
                <a:lnTo>
                  <a:pt x="1512189" y="756030"/>
                </a:lnTo>
                <a:lnTo>
                  <a:pt x="1509682" y="818045"/>
                </a:lnTo>
                <a:lnTo>
                  <a:pt x="1502291" y="878679"/>
                </a:lnTo>
                <a:lnTo>
                  <a:pt x="1490210" y="937737"/>
                </a:lnTo>
                <a:lnTo>
                  <a:pt x="1473635" y="995025"/>
                </a:lnTo>
                <a:lnTo>
                  <a:pt x="1452760" y="1050348"/>
                </a:lnTo>
                <a:lnTo>
                  <a:pt x="1427780" y="1103512"/>
                </a:lnTo>
                <a:lnTo>
                  <a:pt x="1398889" y="1154322"/>
                </a:lnTo>
                <a:lnTo>
                  <a:pt x="1366283" y="1202584"/>
                </a:lnTo>
                <a:lnTo>
                  <a:pt x="1330155" y="1248103"/>
                </a:lnTo>
                <a:lnTo>
                  <a:pt x="1290701" y="1290685"/>
                </a:lnTo>
                <a:lnTo>
                  <a:pt x="1248114" y="1330134"/>
                </a:lnTo>
                <a:lnTo>
                  <a:pt x="1202591" y="1366257"/>
                </a:lnTo>
                <a:lnTo>
                  <a:pt x="1154325" y="1398859"/>
                </a:lnTo>
                <a:lnTo>
                  <a:pt x="1103512" y="1427745"/>
                </a:lnTo>
                <a:lnTo>
                  <a:pt x="1050345" y="1452721"/>
                </a:lnTo>
                <a:lnTo>
                  <a:pt x="995020" y="1473592"/>
                </a:lnTo>
                <a:lnTo>
                  <a:pt x="937731" y="1490164"/>
                </a:lnTo>
                <a:lnTo>
                  <a:pt x="878674" y="1502242"/>
                </a:lnTo>
                <a:lnTo>
                  <a:pt x="818042" y="1509631"/>
                </a:lnTo>
                <a:lnTo>
                  <a:pt x="756031" y="1512138"/>
                </a:lnTo>
                <a:lnTo>
                  <a:pt x="694020" y="1509631"/>
                </a:lnTo>
                <a:lnTo>
                  <a:pt x="633391" y="1502242"/>
                </a:lnTo>
                <a:lnTo>
                  <a:pt x="574337" y="1490164"/>
                </a:lnTo>
                <a:lnTo>
                  <a:pt x="517054" y="1473592"/>
                </a:lnTo>
                <a:lnTo>
                  <a:pt x="461736" y="1452721"/>
                </a:lnTo>
                <a:lnTo>
                  <a:pt x="408577" y="1427745"/>
                </a:lnTo>
                <a:lnTo>
                  <a:pt x="357772" y="1398859"/>
                </a:lnTo>
                <a:lnTo>
                  <a:pt x="309515" y="1366257"/>
                </a:lnTo>
                <a:lnTo>
                  <a:pt x="264001" y="1330134"/>
                </a:lnTo>
                <a:lnTo>
                  <a:pt x="221424" y="1290685"/>
                </a:lnTo>
                <a:lnTo>
                  <a:pt x="181979" y="1248103"/>
                </a:lnTo>
                <a:lnTo>
                  <a:pt x="145861" y="1202584"/>
                </a:lnTo>
                <a:lnTo>
                  <a:pt x="113263" y="1154322"/>
                </a:lnTo>
                <a:lnTo>
                  <a:pt x="84380" y="1103512"/>
                </a:lnTo>
                <a:lnTo>
                  <a:pt x="59408" y="1050348"/>
                </a:lnTo>
                <a:lnTo>
                  <a:pt x="38539" y="995025"/>
                </a:lnTo>
                <a:lnTo>
                  <a:pt x="21970" y="937737"/>
                </a:lnTo>
                <a:lnTo>
                  <a:pt x="9894" y="878679"/>
                </a:lnTo>
                <a:lnTo>
                  <a:pt x="2505" y="818045"/>
                </a:lnTo>
                <a:lnTo>
                  <a:pt x="0" y="756030"/>
                </a:ln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993891" y="3574922"/>
            <a:ext cx="1512570" cy="0"/>
          </a:xfrm>
          <a:custGeom>
            <a:avLst/>
            <a:gdLst/>
            <a:ahLst/>
            <a:cxnLst/>
            <a:rect l="l" t="t" r="r" b="b"/>
            <a:pathLst>
              <a:path w="1512570" h="0">
                <a:moveTo>
                  <a:pt x="1512189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C0000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299202" y="2060448"/>
            <a:ext cx="22860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75" b="1">
                <a:latin typeface="Trebuchet MS"/>
                <a:cs typeface="Trebuchet MS"/>
              </a:rPr>
              <a:t>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45907" y="2390901"/>
            <a:ext cx="22606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140" b="1">
                <a:latin typeface="Trebuchet MS"/>
                <a:cs typeface="Trebuchet MS"/>
              </a:rPr>
              <a:t>B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47357" y="1058417"/>
            <a:ext cx="21336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latin typeface="Trebuchet MS"/>
                <a:cs typeface="Trebuchet MS"/>
              </a:rPr>
              <a:t>C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51346" y="2101342"/>
            <a:ext cx="379095" cy="334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25" b="1">
                <a:latin typeface="Trebuchet MS"/>
                <a:cs typeface="Trebuchet MS"/>
              </a:rPr>
              <a:t>6</a:t>
            </a:r>
            <a:r>
              <a:rPr dirty="0" sz="2000" spc="-155" b="1">
                <a:latin typeface="Trebuchet MS"/>
                <a:cs typeface="Trebuchet MS"/>
              </a:rPr>
              <a:t>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28331" y="1653285"/>
            <a:ext cx="379095" cy="334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25" b="1">
                <a:latin typeface="Trebuchet MS"/>
                <a:cs typeface="Trebuchet MS"/>
              </a:rPr>
              <a:t>4</a:t>
            </a:r>
            <a:r>
              <a:rPr dirty="0" sz="2000" spc="-155" b="1">
                <a:latin typeface="Trebuchet MS"/>
                <a:cs typeface="Trebuchet MS"/>
              </a:rPr>
              <a:t>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27418" y="967994"/>
            <a:ext cx="372110" cy="334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20" b="1">
                <a:latin typeface="Trebuchet MS"/>
                <a:cs typeface="Trebuchet MS"/>
              </a:rPr>
              <a:t>2</a:t>
            </a:r>
            <a:r>
              <a:rPr dirty="0" sz="2000" spc="-155" b="1">
                <a:latin typeface="Trebuchet MS"/>
                <a:cs typeface="Trebuchet MS"/>
              </a:rPr>
              <a:t>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568183" y="3337052"/>
            <a:ext cx="22860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75" b="1">
                <a:latin typeface="Trebuchet MS"/>
                <a:cs typeface="Trebuchet MS"/>
              </a:rPr>
              <a:t>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01538" y="3337052"/>
            <a:ext cx="226060" cy="39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140" b="1">
                <a:latin typeface="Trebuchet MS"/>
                <a:cs typeface="Trebuchet MS"/>
              </a:rPr>
              <a:t>B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432"/>
            <a:ext cx="368198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5740" y="118617"/>
            <a:ext cx="3579495" cy="1049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640">
              <a:lnSpc>
                <a:spcPct val="100000"/>
              </a:lnSpc>
            </a:pPr>
            <a:r>
              <a:rPr dirty="0" sz="3200" spc="335" i="1">
                <a:solidFill>
                  <a:srgbClr val="FFFFFF"/>
                </a:solidFill>
                <a:latin typeface="Browallia New"/>
                <a:cs typeface="Browallia New"/>
              </a:rPr>
              <a:t>กำร</a:t>
            </a:r>
            <a:r>
              <a:rPr dirty="0" sz="3200" spc="2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3200" spc="50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3200" spc="39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200" spc="4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7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200" spc="40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27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2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0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2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409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2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 spc="58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-24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320" i="1">
                <a:solidFill>
                  <a:srgbClr val="FFFFFF"/>
                </a:solidFill>
                <a:latin typeface="Browallia New"/>
                <a:cs typeface="Browallia New"/>
              </a:rPr>
              <a:t>ระยะท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งหรือกำ</a:t>
            </a:r>
            <a:r>
              <a:rPr dirty="0" sz="2800" spc="28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800" spc="310" i="1">
                <a:solidFill>
                  <a:srgbClr val="FFFFFF"/>
                </a:solidFill>
                <a:latin typeface="Browallia New"/>
                <a:cs typeface="Browallia New"/>
              </a:rPr>
              <a:t>กระจัด</a:t>
            </a:r>
            <a:endParaRPr sz="2800">
              <a:latin typeface="Browallia New"/>
              <a:cs typeface="Browallia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5947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/>
              <a:t>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6" name="object 6"/>
          <p:cNvSpPr/>
          <p:nvPr/>
        </p:nvSpPr>
        <p:spPr>
          <a:xfrm>
            <a:off x="226796" y="1222883"/>
            <a:ext cx="3481070" cy="19538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3702558" y="1191005"/>
            <a:ext cx="5323332" cy="704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3742944" y="1242060"/>
            <a:ext cx="5319522" cy="6690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3763136" y="1231138"/>
            <a:ext cx="5203190" cy="584835"/>
          </a:xfrm>
          <a:custGeom>
            <a:avLst/>
            <a:gdLst/>
            <a:ahLst/>
            <a:cxnLst/>
            <a:rect l="l" t="t" r="r" b="b"/>
            <a:pathLst>
              <a:path w="5203190" h="584835">
                <a:moveTo>
                  <a:pt x="5105399" y="0"/>
                </a:moveTo>
                <a:lnTo>
                  <a:pt x="84998" y="781"/>
                </a:lnTo>
                <a:lnTo>
                  <a:pt x="45481" y="14953"/>
                </a:lnTo>
                <a:lnTo>
                  <a:pt x="16102" y="43702"/>
                </a:lnTo>
                <a:lnTo>
                  <a:pt x="1084" y="82804"/>
                </a:lnTo>
                <a:lnTo>
                  <a:pt x="0" y="97409"/>
                </a:lnTo>
                <a:lnTo>
                  <a:pt x="781" y="499582"/>
                </a:lnTo>
                <a:lnTo>
                  <a:pt x="14953" y="539099"/>
                </a:lnTo>
                <a:lnTo>
                  <a:pt x="43702" y="568478"/>
                </a:lnTo>
                <a:lnTo>
                  <a:pt x="82804" y="583496"/>
                </a:lnTo>
                <a:lnTo>
                  <a:pt x="97409" y="584581"/>
                </a:lnTo>
                <a:lnTo>
                  <a:pt x="5117810" y="583799"/>
                </a:lnTo>
                <a:lnTo>
                  <a:pt x="5157327" y="569627"/>
                </a:lnTo>
                <a:lnTo>
                  <a:pt x="5186706" y="540878"/>
                </a:lnTo>
                <a:lnTo>
                  <a:pt x="5201724" y="501776"/>
                </a:lnTo>
                <a:lnTo>
                  <a:pt x="5202809" y="487172"/>
                </a:lnTo>
                <a:lnTo>
                  <a:pt x="5202027" y="84998"/>
                </a:lnTo>
                <a:lnTo>
                  <a:pt x="5187855" y="45481"/>
                </a:lnTo>
                <a:lnTo>
                  <a:pt x="5159106" y="16102"/>
                </a:lnTo>
                <a:lnTo>
                  <a:pt x="5120004" y="1084"/>
                </a:lnTo>
                <a:lnTo>
                  <a:pt x="5105399" y="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763136" y="1231138"/>
            <a:ext cx="5203190" cy="584835"/>
          </a:xfrm>
          <a:custGeom>
            <a:avLst/>
            <a:gdLst/>
            <a:ahLst/>
            <a:cxnLst/>
            <a:rect l="l" t="t" r="r" b="b"/>
            <a:pathLst>
              <a:path w="5203190" h="584835">
                <a:moveTo>
                  <a:pt x="0" y="97409"/>
                </a:moveTo>
                <a:lnTo>
                  <a:pt x="9292" y="55794"/>
                </a:lnTo>
                <a:lnTo>
                  <a:pt x="34353" y="23125"/>
                </a:lnTo>
                <a:lnTo>
                  <a:pt x="70960" y="3624"/>
                </a:lnTo>
                <a:lnTo>
                  <a:pt x="5105399" y="0"/>
                </a:lnTo>
                <a:lnTo>
                  <a:pt x="5120004" y="1084"/>
                </a:lnTo>
                <a:lnTo>
                  <a:pt x="5159106" y="16102"/>
                </a:lnTo>
                <a:lnTo>
                  <a:pt x="5187855" y="45481"/>
                </a:lnTo>
                <a:lnTo>
                  <a:pt x="5202027" y="84998"/>
                </a:lnTo>
                <a:lnTo>
                  <a:pt x="5202809" y="487172"/>
                </a:lnTo>
                <a:lnTo>
                  <a:pt x="5201724" y="501776"/>
                </a:lnTo>
                <a:lnTo>
                  <a:pt x="5186706" y="540878"/>
                </a:lnTo>
                <a:lnTo>
                  <a:pt x="5157327" y="569627"/>
                </a:lnTo>
                <a:lnTo>
                  <a:pt x="5117810" y="583799"/>
                </a:lnTo>
                <a:lnTo>
                  <a:pt x="97409" y="584581"/>
                </a:lnTo>
                <a:lnTo>
                  <a:pt x="82804" y="583496"/>
                </a:lnTo>
                <a:lnTo>
                  <a:pt x="43702" y="568478"/>
                </a:lnTo>
                <a:lnTo>
                  <a:pt x="14953" y="539099"/>
                </a:lnTo>
                <a:lnTo>
                  <a:pt x="781" y="499582"/>
                </a:lnTo>
                <a:lnTo>
                  <a:pt x="0" y="97409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702558" y="2084832"/>
            <a:ext cx="5323332" cy="1171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227576" y="2218944"/>
            <a:ext cx="4351020" cy="9707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763136" y="2125345"/>
            <a:ext cx="5203190" cy="1051560"/>
          </a:xfrm>
          <a:custGeom>
            <a:avLst/>
            <a:gdLst/>
            <a:ahLst/>
            <a:cxnLst/>
            <a:rect l="l" t="t" r="r" b="b"/>
            <a:pathLst>
              <a:path w="5203190" h="1051560">
                <a:moveTo>
                  <a:pt x="5027676" y="0"/>
                </a:moveTo>
                <a:lnTo>
                  <a:pt x="167621" y="163"/>
                </a:lnTo>
                <a:lnTo>
                  <a:pt x="125086" y="7290"/>
                </a:lnTo>
                <a:lnTo>
                  <a:pt x="86682" y="24008"/>
                </a:lnTo>
                <a:lnTo>
                  <a:pt x="53721" y="49003"/>
                </a:lnTo>
                <a:lnTo>
                  <a:pt x="27513" y="80964"/>
                </a:lnTo>
                <a:lnTo>
                  <a:pt x="9372" y="118579"/>
                </a:lnTo>
                <a:lnTo>
                  <a:pt x="610" y="160536"/>
                </a:lnTo>
                <a:lnTo>
                  <a:pt x="0" y="175260"/>
                </a:lnTo>
                <a:lnTo>
                  <a:pt x="163" y="883811"/>
                </a:lnTo>
                <a:lnTo>
                  <a:pt x="7290" y="926346"/>
                </a:lnTo>
                <a:lnTo>
                  <a:pt x="24008" y="964750"/>
                </a:lnTo>
                <a:lnTo>
                  <a:pt x="49003" y="997711"/>
                </a:lnTo>
                <a:lnTo>
                  <a:pt x="80964" y="1023919"/>
                </a:lnTo>
                <a:lnTo>
                  <a:pt x="118579" y="1042060"/>
                </a:lnTo>
                <a:lnTo>
                  <a:pt x="160536" y="1050822"/>
                </a:lnTo>
                <a:lnTo>
                  <a:pt x="175260" y="1051433"/>
                </a:lnTo>
                <a:lnTo>
                  <a:pt x="5035213" y="1051273"/>
                </a:lnTo>
                <a:lnTo>
                  <a:pt x="5077759" y="1044165"/>
                </a:lnTo>
                <a:lnTo>
                  <a:pt x="5116163" y="1027458"/>
                </a:lnTo>
                <a:lnTo>
                  <a:pt x="5149117" y="1002464"/>
                </a:lnTo>
                <a:lnTo>
                  <a:pt x="5175313" y="970498"/>
                </a:lnTo>
                <a:lnTo>
                  <a:pt x="5193443" y="932873"/>
                </a:lnTo>
                <a:lnTo>
                  <a:pt x="5202199" y="890902"/>
                </a:lnTo>
                <a:lnTo>
                  <a:pt x="5202809" y="876173"/>
                </a:lnTo>
                <a:lnTo>
                  <a:pt x="5202649" y="167722"/>
                </a:lnTo>
                <a:lnTo>
                  <a:pt x="5195552" y="125165"/>
                </a:lnTo>
                <a:lnTo>
                  <a:pt x="5178867" y="86739"/>
                </a:lnTo>
                <a:lnTo>
                  <a:pt x="5153901" y="53757"/>
                </a:lnTo>
                <a:lnTo>
                  <a:pt x="5121964" y="27532"/>
                </a:lnTo>
                <a:lnTo>
                  <a:pt x="5084362" y="9379"/>
                </a:lnTo>
                <a:lnTo>
                  <a:pt x="5042404" y="610"/>
                </a:lnTo>
                <a:lnTo>
                  <a:pt x="5027676" y="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763136" y="2125345"/>
            <a:ext cx="5203190" cy="1051560"/>
          </a:xfrm>
          <a:custGeom>
            <a:avLst/>
            <a:gdLst/>
            <a:ahLst/>
            <a:cxnLst/>
            <a:rect l="l" t="t" r="r" b="b"/>
            <a:pathLst>
              <a:path w="5203190" h="1051560">
                <a:moveTo>
                  <a:pt x="0" y="175260"/>
                </a:moveTo>
                <a:lnTo>
                  <a:pt x="5345" y="132147"/>
                </a:lnTo>
                <a:lnTo>
                  <a:pt x="20505" y="92938"/>
                </a:lnTo>
                <a:lnTo>
                  <a:pt x="44170" y="58947"/>
                </a:lnTo>
                <a:lnTo>
                  <a:pt x="75025" y="31484"/>
                </a:lnTo>
                <a:lnTo>
                  <a:pt x="111761" y="11862"/>
                </a:lnTo>
                <a:lnTo>
                  <a:pt x="153065" y="1392"/>
                </a:lnTo>
                <a:lnTo>
                  <a:pt x="5027676" y="0"/>
                </a:lnTo>
                <a:lnTo>
                  <a:pt x="5042404" y="610"/>
                </a:lnTo>
                <a:lnTo>
                  <a:pt x="5084362" y="9379"/>
                </a:lnTo>
                <a:lnTo>
                  <a:pt x="5121964" y="27532"/>
                </a:lnTo>
                <a:lnTo>
                  <a:pt x="5153901" y="53757"/>
                </a:lnTo>
                <a:lnTo>
                  <a:pt x="5178867" y="86739"/>
                </a:lnTo>
                <a:lnTo>
                  <a:pt x="5195552" y="125165"/>
                </a:lnTo>
                <a:lnTo>
                  <a:pt x="5202649" y="167722"/>
                </a:lnTo>
                <a:lnTo>
                  <a:pt x="5202809" y="876173"/>
                </a:lnTo>
                <a:lnTo>
                  <a:pt x="5202199" y="890902"/>
                </a:lnTo>
                <a:lnTo>
                  <a:pt x="5193443" y="932873"/>
                </a:lnTo>
                <a:lnTo>
                  <a:pt x="5175313" y="970498"/>
                </a:lnTo>
                <a:lnTo>
                  <a:pt x="5149117" y="1002464"/>
                </a:lnTo>
                <a:lnTo>
                  <a:pt x="5116163" y="1027458"/>
                </a:lnTo>
                <a:lnTo>
                  <a:pt x="5077759" y="1044165"/>
                </a:lnTo>
                <a:lnTo>
                  <a:pt x="5035213" y="1051273"/>
                </a:lnTo>
                <a:lnTo>
                  <a:pt x="175260" y="1051433"/>
                </a:lnTo>
                <a:lnTo>
                  <a:pt x="160536" y="1050822"/>
                </a:lnTo>
                <a:lnTo>
                  <a:pt x="118579" y="1042060"/>
                </a:lnTo>
                <a:lnTo>
                  <a:pt x="80964" y="1023919"/>
                </a:lnTo>
                <a:lnTo>
                  <a:pt x="49003" y="997711"/>
                </a:lnTo>
                <a:lnTo>
                  <a:pt x="24008" y="964750"/>
                </a:lnTo>
                <a:lnTo>
                  <a:pt x="7290" y="926346"/>
                </a:lnTo>
                <a:lnTo>
                  <a:pt x="163" y="883811"/>
                </a:lnTo>
                <a:lnTo>
                  <a:pt x="0" y="17526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939540" y="1314450"/>
            <a:ext cx="4693920" cy="1708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97205" indent="-485140">
              <a:lnSpc>
                <a:spcPct val="100000"/>
              </a:lnSpc>
            </a:pPr>
            <a:r>
              <a:rPr dirty="0" sz="2200" spc="254" i="1">
                <a:solidFill>
                  <a:srgbClr val="FFFFFF"/>
                </a:solidFill>
                <a:latin typeface="Browallia New"/>
                <a:cs typeface="Browallia New"/>
              </a:rPr>
              <a:t>ระยะทำ</a:t>
            </a:r>
            <a:r>
              <a:rPr dirty="0" sz="2200" spc="215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200" spc="300" i="1">
                <a:solidFill>
                  <a:srgbClr val="F79546"/>
                </a:solidFill>
                <a:latin typeface="Browallia New"/>
                <a:cs typeface="Browallia New"/>
              </a:rPr>
              <a:t>ส</a:t>
            </a:r>
            <a:r>
              <a:rPr dirty="0" sz="2200" i="1">
                <a:solidFill>
                  <a:srgbClr val="F79546"/>
                </a:solidFill>
                <a:latin typeface="Browallia New"/>
                <a:cs typeface="Browallia New"/>
              </a:rPr>
              <a:t>ั</a:t>
            </a:r>
            <a:r>
              <a:rPr dirty="0" sz="2200" spc="45" i="1">
                <a:solidFill>
                  <a:srgbClr val="F79546"/>
                </a:solidFill>
                <a:latin typeface="Browallia New"/>
                <a:cs typeface="Browallia New"/>
              </a:rPr>
              <a:t>้</a:t>
            </a:r>
            <a:r>
              <a:rPr dirty="0" sz="2200" spc="225" i="1">
                <a:solidFill>
                  <a:srgbClr val="F79546"/>
                </a:solidFill>
                <a:latin typeface="Browallia New"/>
                <a:cs typeface="Browallia New"/>
              </a:rPr>
              <a:t>น</a:t>
            </a:r>
            <a:r>
              <a:rPr dirty="0" sz="2200" spc="190" i="1">
                <a:solidFill>
                  <a:srgbClr val="F79546"/>
                </a:solidFill>
                <a:latin typeface="Browallia New"/>
                <a:cs typeface="Browallia New"/>
              </a:rPr>
              <a:t>ท</a:t>
            </a:r>
            <a:r>
              <a:rPr dirty="0" sz="2200" i="1">
                <a:solidFill>
                  <a:srgbClr val="F79546"/>
                </a:solidFill>
                <a:latin typeface="Browallia New"/>
                <a:cs typeface="Browallia New"/>
              </a:rPr>
              <a:t>ี</a:t>
            </a:r>
            <a:r>
              <a:rPr dirty="0" sz="2200" spc="-15" i="1">
                <a:solidFill>
                  <a:srgbClr val="F79546"/>
                </a:solidFill>
                <a:latin typeface="Browallia New"/>
                <a:cs typeface="Browallia New"/>
              </a:rPr>
              <a:t>่</a:t>
            </a:r>
            <a:r>
              <a:rPr dirty="0" sz="2200" spc="280" i="1">
                <a:solidFill>
                  <a:srgbClr val="F79546"/>
                </a:solidFill>
                <a:latin typeface="Browallia New"/>
                <a:cs typeface="Browallia New"/>
              </a:rPr>
              <a:t>ส</a:t>
            </a:r>
            <a:r>
              <a:rPr dirty="0" sz="2200" spc="65" i="1">
                <a:solidFill>
                  <a:srgbClr val="F79546"/>
                </a:solidFill>
                <a:latin typeface="Browallia New"/>
                <a:cs typeface="Browallia New"/>
              </a:rPr>
              <a:t>ุ</a:t>
            </a:r>
            <a:r>
              <a:rPr dirty="0" sz="2200" spc="330" i="1">
                <a:solidFill>
                  <a:srgbClr val="F79546"/>
                </a:solidFill>
                <a:latin typeface="Browallia New"/>
                <a:cs typeface="Browallia New"/>
              </a:rPr>
              <a:t>ด</a:t>
            </a:r>
            <a:r>
              <a:rPr dirty="0" sz="2200" spc="185" i="1">
                <a:solidFill>
                  <a:srgbClr val="F79546"/>
                </a:solidFill>
                <a:latin typeface="Browallia New"/>
                <a:cs typeface="Browallia New"/>
              </a:rPr>
              <a:t> </a:t>
            </a:r>
            <a:r>
              <a:rPr dirty="0" sz="2200" spc="290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ะ</a:t>
            </a:r>
            <a:r>
              <a:rPr dirty="0" sz="2200" spc="7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200" spc="190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baseline="-12626" sz="3300" spc="-7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200" spc="15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200" spc="28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200" spc="-1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200" spc="300" i="1">
                <a:solidFill>
                  <a:srgbClr val="FFFFFF"/>
                </a:solidFill>
                <a:latin typeface="Browallia New"/>
                <a:cs typeface="Browallia New"/>
              </a:rPr>
              <a:t>บ</a:t>
            </a:r>
            <a:r>
              <a:rPr dirty="0" sz="2200" spc="215" i="1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200" spc="19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200" spc="15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200" spc="325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200" spc="215" i="1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200" spc="30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200" spc="27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200" spc="29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200" spc="15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200" spc="29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200" spc="260" i="1">
                <a:solidFill>
                  <a:srgbClr val="FFFFFF"/>
                </a:solidFill>
                <a:latin typeface="Browallia New"/>
                <a:cs typeface="Browallia New"/>
              </a:rPr>
              <a:t>ะ</a:t>
            </a:r>
            <a:r>
              <a:rPr dirty="0" sz="2200" spc="285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2200" spc="-935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20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endParaRPr sz="2200">
              <a:latin typeface="Browallia New"/>
              <a:cs typeface="Browallia New"/>
            </a:endParaRPr>
          </a:p>
          <a:p>
            <a:pPr>
              <a:lnSpc>
                <a:spcPts val="2600"/>
              </a:lnSpc>
              <a:spcBef>
                <a:spcPts val="47"/>
              </a:spcBef>
            </a:pPr>
            <a:endParaRPr sz="2600"/>
          </a:p>
          <a:p>
            <a:pPr>
              <a:lnSpc>
                <a:spcPts val="2700"/>
              </a:lnSpc>
            </a:pPr>
            <a:endParaRPr sz="2700"/>
          </a:p>
          <a:p>
            <a:pPr marL="518159" marR="332740" indent="-21590">
              <a:lnSpc>
                <a:spcPts val="2380"/>
              </a:lnSpc>
              <a:tabLst>
                <a:tab pos="1069975" algn="l"/>
                <a:tab pos="2479675" algn="l"/>
                <a:tab pos="2976245" algn="l"/>
                <a:tab pos="3672840" algn="l"/>
              </a:tabLst>
            </a:pP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baseline="-12626" sz="3300" spc="-7" i="1">
                <a:solidFill>
                  <a:srgbClr val="FFFFFF"/>
                </a:solidFill>
                <a:latin typeface="Browallia New"/>
                <a:cs typeface="Browallia New"/>
              </a:rPr>
              <a:t>้</a:t>
            </a:r>
            <a:r>
              <a:rPr dirty="0" sz="2200" spc="16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200" spc="250" i="1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200" spc="-96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200" i="1">
                <a:solidFill>
                  <a:srgbClr val="FFFFFF"/>
                </a:solidFill>
                <a:latin typeface="Browallia New"/>
                <a:cs typeface="Browallia New"/>
              </a:rPr>
              <a:t>ั	</a:t>
            </a:r>
            <a:r>
              <a:rPr dirty="0" sz="2200" spc="285" i="1">
                <a:solidFill>
                  <a:srgbClr val="FFFFFF"/>
                </a:solidFill>
                <a:latin typeface="Browallia New"/>
                <a:cs typeface="Browallia New"/>
              </a:rPr>
              <a:t>ถ</a:t>
            </a:r>
            <a:r>
              <a:rPr dirty="0" sz="2200" spc="-50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200" i="1">
                <a:solidFill>
                  <a:srgbClr val="FFFFFF"/>
                </a:solidFill>
                <a:latin typeface="Browallia New"/>
                <a:cs typeface="Browallia New"/>
              </a:rPr>
              <a:t>ุ</a:t>
            </a:r>
            <a:r>
              <a:rPr dirty="0" sz="2200" spc="18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200" spc="300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200" spc="31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2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200" spc="3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2200" spc="31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200" spc="22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200" spc="204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2200" spc="10" i="1">
                <a:solidFill>
                  <a:srgbClr val="FFFFFF"/>
                </a:solidFill>
                <a:latin typeface="Browallia New"/>
                <a:cs typeface="Browallia New"/>
              </a:rPr>
              <a:t>ไ</a:t>
            </a:r>
            <a:r>
              <a:rPr dirty="0" sz="2200" spc="320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200" spc="204" i="1">
                <a:solidFill>
                  <a:srgbClr val="F79546"/>
                </a:solidFill>
                <a:latin typeface="Browallia New"/>
                <a:cs typeface="Browallia New"/>
              </a:rPr>
              <a:t>ข</a:t>
            </a:r>
            <a:r>
              <a:rPr dirty="0" sz="2200" spc="-3929" i="1">
                <a:solidFill>
                  <a:srgbClr val="F79546"/>
                </a:solidFill>
                <a:latin typeface="Browallia New"/>
                <a:cs typeface="Browallia New"/>
              </a:rPr>
              <a:t>ำ</a:t>
            </a:r>
            <a:r>
              <a:rPr dirty="0" sz="2200" spc="-2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200" i="1">
                <a:solidFill>
                  <a:srgbClr val="FFFFFF"/>
                </a:solidFill>
                <a:latin typeface="Browallia New"/>
                <a:cs typeface="Browallia New"/>
              </a:rPr>
              <a:t>ี	</a:t>
            </a:r>
            <a:r>
              <a:rPr dirty="0" baseline="-12626" sz="3300" i="1">
                <a:solidFill>
                  <a:srgbClr val="F79546"/>
                </a:solidFill>
                <a:latin typeface="Browallia New"/>
                <a:cs typeface="Browallia New"/>
              </a:rPr>
              <a:t>้ </a:t>
            </a:r>
            <a:r>
              <a:rPr dirty="0" baseline="-12626" sz="3300" spc="112" i="1">
                <a:solidFill>
                  <a:srgbClr val="F79546"/>
                </a:solidFill>
                <a:latin typeface="Browallia New"/>
                <a:cs typeface="Browallia New"/>
              </a:rPr>
              <a:t> </a:t>
            </a:r>
            <a:r>
              <a:rPr dirty="0" sz="2200" spc="270" i="1">
                <a:solidFill>
                  <a:srgbClr val="F79546"/>
                </a:solidFill>
                <a:latin typeface="Browallia New"/>
                <a:cs typeface="Browallia New"/>
              </a:rPr>
              <a:t>ง</a:t>
            </a:r>
            <a:r>
              <a:rPr dirty="0" sz="2200" spc="225" i="1">
                <a:solidFill>
                  <a:srgbClr val="F79546"/>
                </a:solidFill>
                <a:latin typeface="Browallia New"/>
                <a:cs typeface="Browallia New"/>
              </a:rPr>
              <a:t>ห</a:t>
            </a:r>
            <a:r>
              <a:rPr dirty="0" sz="2200" spc="240" i="1">
                <a:solidFill>
                  <a:srgbClr val="F79546"/>
                </a:solidFill>
                <a:latin typeface="Browallia New"/>
                <a:cs typeface="Browallia New"/>
              </a:rPr>
              <a:t>น</a:t>
            </a:r>
            <a:r>
              <a:rPr dirty="0" sz="2200" spc="-844" i="1">
                <a:solidFill>
                  <a:srgbClr val="F79546"/>
                </a:solidFill>
                <a:latin typeface="Browallia New"/>
                <a:cs typeface="Browallia New"/>
              </a:rPr>
              <a:t>ำ</a:t>
            </a:r>
            <a:r>
              <a:rPr dirty="0" baseline="-12626" sz="3300" i="1">
                <a:solidFill>
                  <a:srgbClr val="F79546"/>
                </a:solidFill>
                <a:latin typeface="Browallia New"/>
                <a:cs typeface="Browallia New"/>
              </a:rPr>
              <a:t>้ </a:t>
            </a:r>
            <a:r>
              <a:rPr dirty="0" baseline="-12626" sz="3300" spc="270" i="1">
                <a:solidFill>
                  <a:srgbClr val="F79546"/>
                </a:solidFill>
                <a:latin typeface="Browallia New"/>
                <a:cs typeface="Browallia New"/>
              </a:rPr>
              <a:t> </a:t>
            </a:r>
            <a:r>
              <a:rPr dirty="0" sz="2200" spc="75" i="1">
                <a:solidFill>
                  <a:srgbClr val="F79546"/>
                </a:solidFill>
                <a:latin typeface="Browallia New"/>
                <a:cs typeface="Browallia New"/>
              </a:rPr>
              <a:t>เ</a:t>
            </a:r>
            <a:r>
              <a:rPr dirty="0" sz="2200" spc="35" i="1">
                <a:solidFill>
                  <a:srgbClr val="F79546"/>
                </a:solidFill>
                <a:latin typeface="Browallia New"/>
                <a:cs typeface="Browallia New"/>
              </a:rPr>
              <a:t>ป</a:t>
            </a:r>
            <a:r>
              <a:rPr dirty="0" sz="2200" i="1">
                <a:solidFill>
                  <a:srgbClr val="F79546"/>
                </a:solidFill>
                <a:latin typeface="Browallia New"/>
                <a:cs typeface="Browallia New"/>
              </a:rPr>
              <a:t>็</a:t>
            </a:r>
            <a:r>
              <a:rPr dirty="0" sz="2200" spc="-140" i="1">
                <a:solidFill>
                  <a:srgbClr val="F79546"/>
                </a:solidFill>
                <a:latin typeface="Browallia New"/>
                <a:cs typeface="Browallia New"/>
              </a:rPr>
              <a:t> </a:t>
            </a:r>
            <a:r>
              <a:rPr dirty="0" sz="2200" spc="240" i="1">
                <a:solidFill>
                  <a:srgbClr val="F79546"/>
                </a:solidFill>
                <a:latin typeface="Browallia New"/>
                <a:cs typeface="Browallia New"/>
              </a:rPr>
              <a:t>น</a:t>
            </a:r>
            <a:r>
              <a:rPr dirty="0" sz="2200" spc="95" i="1">
                <a:solidFill>
                  <a:srgbClr val="F79546"/>
                </a:solidFill>
                <a:latin typeface="Browallia New"/>
                <a:cs typeface="Browallia New"/>
              </a:rPr>
              <a:t>เ</a:t>
            </a:r>
            <a:r>
              <a:rPr dirty="0" sz="2200" spc="290" i="1">
                <a:solidFill>
                  <a:srgbClr val="F79546"/>
                </a:solidFill>
                <a:latin typeface="Browallia New"/>
                <a:cs typeface="Browallia New"/>
              </a:rPr>
              <a:t>ส</a:t>
            </a:r>
            <a:r>
              <a:rPr dirty="0" baseline="-12626" sz="3300" spc="75" i="1">
                <a:solidFill>
                  <a:srgbClr val="F79546"/>
                </a:solidFill>
                <a:latin typeface="Browallia New"/>
                <a:cs typeface="Browallia New"/>
              </a:rPr>
              <a:t>้</a:t>
            </a:r>
            <a:r>
              <a:rPr dirty="0" sz="2200" spc="245" i="1">
                <a:solidFill>
                  <a:srgbClr val="F79546"/>
                </a:solidFill>
                <a:latin typeface="Browallia New"/>
                <a:cs typeface="Browallia New"/>
              </a:rPr>
              <a:t>น</a:t>
            </a:r>
            <a:r>
              <a:rPr dirty="0" sz="2200" spc="345" i="1">
                <a:solidFill>
                  <a:srgbClr val="F79546"/>
                </a:solidFill>
                <a:latin typeface="Browallia New"/>
                <a:cs typeface="Browallia New"/>
              </a:rPr>
              <a:t>ต</a:t>
            </a:r>
            <a:r>
              <a:rPr dirty="0" sz="2200" spc="265" i="1">
                <a:solidFill>
                  <a:srgbClr val="F79546"/>
                </a:solidFill>
                <a:latin typeface="Browallia New"/>
                <a:cs typeface="Browallia New"/>
              </a:rPr>
              <a:t>ร</a:t>
            </a:r>
            <a:r>
              <a:rPr dirty="0" sz="2200" spc="275" i="1">
                <a:solidFill>
                  <a:srgbClr val="F79546"/>
                </a:solidFill>
                <a:latin typeface="Browallia New"/>
                <a:cs typeface="Browallia New"/>
              </a:rPr>
              <a:t>ง</a:t>
            </a:r>
            <a:r>
              <a:rPr dirty="0" sz="2200" spc="155" i="1">
                <a:solidFill>
                  <a:srgbClr val="F79546"/>
                </a:solidFill>
                <a:latin typeface="Browallia New"/>
                <a:cs typeface="Browallia New"/>
              </a:rPr>
              <a:t> 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ระ</a:t>
            </a:r>
            <a:r>
              <a:rPr dirty="0" sz="2200" spc="285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ะ</a:t>
            </a:r>
            <a:r>
              <a:rPr dirty="0" sz="2200" spc="185" i="1">
                <a:solidFill>
                  <a:srgbClr val="FFFFFF"/>
                </a:solidFill>
                <a:latin typeface="Browallia New"/>
                <a:cs typeface="Browallia New"/>
              </a:rPr>
              <a:t>ทำ</a:t>
            </a:r>
            <a:r>
              <a:rPr dirty="0" sz="2200" spc="270" i="1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200" spc="23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2200" spc="36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ะ</a:t>
            </a:r>
            <a:r>
              <a:rPr dirty="0" sz="2200" spc="290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200" spc="16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200" spc="290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200" spc="260" i="1">
                <a:solidFill>
                  <a:srgbClr val="FFFFFF"/>
                </a:solidFill>
                <a:latin typeface="Browallia New"/>
                <a:cs typeface="Browallia New"/>
              </a:rPr>
              <a:t>ะ</a:t>
            </a:r>
            <a:r>
              <a:rPr dirty="0" sz="2200" spc="285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2200" spc="-935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200" i="1">
                <a:solidFill>
                  <a:srgbClr val="FFFFFF"/>
                </a:solidFill>
                <a:latin typeface="Browallia New"/>
                <a:cs typeface="Browallia New"/>
              </a:rPr>
              <a:t>ั	</a:t>
            </a:r>
            <a:r>
              <a:rPr dirty="0" sz="2200" spc="280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2200" spc="265" i="1">
                <a:solidFill>
                  <a:srgbClr val="FFFFFF"/>
                </a:solidFill>
                <a:latin typeface="Browallia New"/>
                <a:cs typeface="Browallia New"/>
              </a:rPr>
              <a:t>ะ</a:t>
            </a:r>
            <a:r>
              <a:rPr dirty="0" sz="2200" spc="270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200" spc="29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2200" spc="-79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baseline="-12626" sz="3300" spc="-187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200" i="1">
                <a:solidFill>
                  <a:srgbClr val="FFFFFF"/>
                </a:solidFill>
                <a:latin typeface="Browallia New"/>
                <a:cs typeface="Browallia New"/>
              </a:rPr>
              <a:t>ี	</a:t>
            </a:r>
            <a:r>
              <a:rPr dirty="0" sz="2200" spc="7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200" spc="190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baseline="-12626" sz="3300" spc="-7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2200" spc="16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200" spc="290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200" spc="-10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20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endParaRPr sz="2200">
              <a:latin typeface="Browallia New"/>
              <a:cs typeface="Browallia Ne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432"/>
            <a:ext cx="3681984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4122673" y="1284858"/>
            <a:ext cx="4019296" cy="2232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309109" y="3612641"/>
            <a:ext cx="3646170" cy="7978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460747" y="3733800"/>
            <a:ext cx="3492246" cy="72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4369180" y="3652824"/>
            <a:ext cx="3526790" cy="677545"/>
          </a:xfrm>
          <a:custGeom>
            <a:avLst/>
            <a:gdLst/>
            <a:ahLst/>
            <a:cxnLst/>
            <a:rect l="l" t="t" r="r" b="b"/>
            <a:pathLst>
              <a:path w="3526790" h="677545">
                <a:moveTo>
                  <a:pt x="0" y="677290"/>
                </a:moveTo>
                <a:lnTo>
                  <a:pt x="3526282" y="677290"/>
                </a:lnTo>
                <a:lnTo>
                  <a:pt x="3526282" y="0"/>
                </a:lnTo>
                <a:lnTo>
                  <a:pt x="0" y="0"/>
                </a:lnTo>
                <a:lnTo>
                  <a:pt x="0" y="67729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369180" y="3652824"/>
            <a:ext cx="3526790" cy="677545"/>
          </a:xfrm>
          <a:custGeom>
            <a:avLst/>
            <a:gdLst/>
            <a:ahLst/>
            <a:cxnLst/>
            <a:rect l="l" t="t" r="r" b="b"/>
            <a:pathLst>
              <a:path w="3526790" h="677545">
                <a:moveTo>
                  <a:pt x="0" y="677290"/>
                </a:moveTo>
                <a:lnTo>
                  <a:pt x="3526282" y="677290"/>
                </a:lnTo>
                <a:lnTo>
                  <a:pt x="3526282" y="0"/>
                </a:lnTo>
                <a:lnTo>
                  <a:pt x="0" y="0"/>
                </a:lnTo>
                <a:lnTo>
                  <a:pt x="0" y="67729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785995" y="3789934"/>
            <a:ext cx="173355" cy="43815"/>
          </a:xfrm>
          <a:custGeom>
            <a:avLst/>
            <a:gdLst/>
            <a:ahLst/>
            <a:cxnLst/>
            <a:rect l="l" t="t" r="r" b="b"/>
            <a:pathLst>
              <a:path w="173354" h="43814">
                <a:moveTo>
                  <a:pt x="135762" y="0"/>
                </a:moveTo>
                <a:lnTo>
                  <a:pt x="127888" y="8889"/>
                </a:lnTo>
                <a:lnTo>
                  <a:pt x="151637" y="29590"/>
                </a:lnTo>
                <a:lnTo>
                  <a:pt x="0" y="29590"/>
                </a:lnTo>
                <a:lnTo>
                  <a:pt x="0" y="43560"/>
                </a:lnTo>
                <a:lnTo>
                  <a:pt x="173100" y="43560"/>
                </a:lnTo>
                <a:lnTo>
                  <a:pt x="173100" y="32257"/>
                </a:lnTo>
                <a:lnTo>
                  <a:pt x="1357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5355209" y="3789934"/>
            <a:ext cx="318770" cy="43815"/>
          </a:xfrm>
          <a:custGeom>
            <a:avLst/>
            <a:gdLst/>
            <a:ahLst/>
            <a:cxnLst/>
            <a:rect l="l" t="t" r="r" b="b"/>
            <a:pathLst>
              <a:path w="318770" h="43814">
                <a:moveTo>
                  <a:pt x="281304" y="0"/>
                </a:moveTo>
                <a:lnTo>
                  <a:pt x="273430" y="8889"/>
                </a:lnTo>
                <a:lnTo>
                  <a:pt x="297179" y="29590"/>
                </a:lnTo>
                <a:lnTo>
                  <a:pt x="0" y="29590"/>
                </a:lnTo>
                <a:lnTo>
                  <a:pt x="0" y="43560"/>
                </a:lnTo>
                <a:lnTo>
                  <a:pt x="318642" y="43560"/>
                </a:lnTo>
                <a:lnTo>
                  <a:pt x="318642" y="32257"/>
                </a:lnTo>
                <a:lnTo>
                  <a:pt x="2813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6036436" y="3789934"/>
            <a:ext cx="318770" cy="43815"/>
          </a:xfrm>
          <a:custGeom>
            <a:avLst/>
            <a:gdLst/>
            <a:ahLst/>
            <a:cxnLst/>
            <a:rect l="l" t="t" r="r" b="b"/>
            <a:pathLst>
              <a:path w="318770" h="43814">
                <a:moveTo>
                  <a:pt x="281304" y="0"/>
                </a:moveTo>
                <a:lnTo>
                  <a:pt x="273430" y="8889"/>
                </a:lnTo>
                <a:lnTo>
                  <a:pt x="297179" y="29590"/>
                </a:lnTo>
                <a:lnTo>
                  <a:pt x="0" y="29590"/>
                </a:lnTo>
                <a:lnTo>
                  <a:pt x="0" y="43560"/>
                </a:lnTo>
                <a:lnTo>
                  <a:pt x="318642" y="43560"/>
                </a:lnTo>
                <a:lnTo>
                  <a:pt x="318642" y="32257"/>
                </a:lnTo>
                <a:lnTo>
                  <a:pt x="2813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6717665" y="3789934"/>
            <a:ext cx="318770" cy="43815"/>
          </a:xfrm>
          <a:custGeom>
            <a:avLst/>
            <a:gdLst/>
            <a:ahLst/>
            <a:cxnLst/>
            <a:rect l="l" t="t" r="r" b="b"/>
            <a:pathLst>
              <a:path w="318770" h="43814">
                <a:moveTo>
                  <a:pt x="281304" y="0"/>
                </a:moveTo>
                <a:lnTo>
                  <a:pt x="273430" y="8889"/>
                </a:lnTo>
                <a:lnTo>
                  <a:pt x="297179" y="29590"/>
                </a:lnTo>
                <a:lnTo>
                  <a:pt x="0" y="29590"/>
                </a:lnTo>
                <a:lnTo>
                  <a:pt x="0" y="43560"/>
                </a:lnTo>
                <a:lnTo>
                  <a:pt x="318642" y="43560"/>
                </a:lnTo>
                <a:lnTo>
                  <a:pt x="318642" y="32257"/>
                </a:lnTo>
                <a:lnTo>
                  <a:pt x="2813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05740" y="118617"/>
            <a:ext cx="7468234" cy="4097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640">
              <a:lnSpc>
                <a:spcPct val="100000"/>
              </a:lnSpc>
            </a:pPr>
            <a:r>
              <a:rPr dirty="0" sz="3200" spc="335" i="1">
                <a:solidFill>
                  <a:srgbClr val="FFFFFF"/>
                </a:solidFill>
                <a:latin typeface="Browallia New"/>
                <a:cs typeface="Browallia New"/>
              </a:rPr>
              <a:t>กำร</a:t>
            </a:r>
            <a:r>
              <a:rPr dirty="0" sz="3200" spc="210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3200" spc="505" i="1">
                <a:solidFill>
                  <a:srgbClr val="FFFFFF"/>
                </a:solidFill>
                <a:latin typeface="Browallia New"/>
                <a:cs typeface="Browallia New"/>
              </a:rPr>
              <a:t>ค</a:t>
            </a:r>
            <a:r>
              <a:rPr dirty="0" sz="3200" spc="390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200" spc="4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7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200" spc="40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27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2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200" spc="-1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200" spc="30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200" spc="30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200" spc="409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200">
              <a:latin typeface="Browallia New"/>
              <a:cs typeface="Browallia New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 spc="585" i="1">
                <a:solidFill>
                  <a:srgbClr val="FFFFFF"/>
                </a:solidFill>
                <a:latin typeface="Browallia New"/>
                <a:cs typeface="Browallia New"/>
              </a:rPr>
              <a:t>2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.</a:t>
            </a:r>
            <a:r>
              <a:rPr dirty="0" sz="2800" spc="26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-24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800" spc="320" i="1">
                <a:solidFill>
                  <a:srgbClr val="FFFFFF"/>
                </a:solidFill>
                <a:latin typeface="Browallia New"/>
                <a:cs typeface="Browallia New"/>
              </a:rPr>
              <a:t>ระยะท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800" spc="290" i="1">
                <a:solidFill>
                  <a:srgbClr val="FFFFFF"/>
                </a:solidFill>
                <a:latin typeface="Browallia New"/>
                <a:cs typeface="Browallia New"/>
              </a:rPr>
              <a:t>งหรือกำ</a:t>
            </a:r>
            <a:r>
              <a:rPr dirty="0" sz="2800" spc="280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800" spc="310" i="1">
                <a:solidFill>
                  <a:srgbClr val="FFFFFF"/>
                </a:solidFill>
                <a:latin typeface="Browallia New"/>
                <a:cs typeface="Browallia New"/>
              </a:rPr>
              <a:t>กระจัด</a:t>
            </a:r>
            <a:endParaRPr sz="2800">
              <a:latin typeface="Browallia New"/>
              <a:cs typeface="Browallia New"/>
            </a:endParaRPr>
          </a:p>
          <a:p>
            <a:pPr marL="12700" indent="21590">
              <a:lnSpc>
                <a:spcPct val="100000"/>
              </a:lnSpc>
              <a:spcBef>
                <a:spcPts val="585"/>
              </a:spcBef>
            </a:pPr>
            <a:r>
              <a:rPr dirty="0" sz="2400" spc="315" i="1" u="sng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0" i="1" u="sng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0" i="1" u="sng">
                <a:solidFill>
                  <a:srgbClr val="FFFFFF"/>
                </a:solidFill>
                <a:latin typeface="Browallia New"/>
                <a:cs typeface="Browallia New"/>
              </a:rPr>
              <a:t>รร</a:t>
            </a:r>
            <a:r>
              <a:rPr dirty="0" sz="2400" spc="275" i="1" u="sng">
                <a:solidFill>
                  <a:srgbClr val="FFFFFF"/>
                </a:solidFill>
                <a:latin typeface="Browallia New"/>
                <a:cs typeface="Browallia New"/>
              </a:rPr>
              <a:t>ว</a:t>
            </a:r>
            <a:r>
              <a:rPr dirty="0" sz="2400" spc="295" i="1" u="sng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295" i="1" u="sng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-10" i="1" u="sng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240" i="1" u="sng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25" i="1" u="sng">
                <a:solidFill>
                  <a:srgbClr val="FFFFFF"/>
                </a:solidFill>
                <a:latin typeface="Browallia New"/>
                <a:cs typeface="Browallia New"/>
              </a:rPr>
              <a:t>ข</a:t>
            </a:r>
            <a:r>
              <a:rPr dirty="0" sz="2400" spc="350" i="1" u="sng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295" i="1" u="sng">
                <a:solidFill>
                  <a:srgbClr val="FFFFFF"/>
                </a:solidFill>
                <a:latin typeface="Browallia New"/>
                <a:cs typeface="Browallia New"/>
              </a:rPr>
              <a:t>ง</a:t>
            </a:r>
            <a:r>
              <a:rPr dirty="0" sz="2400" spc="355" i="1" u="sng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spc="290" i="1" u="sng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-25" i="1" u="sng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spc="295" i="1" u="sng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170" i="1" u="sng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520" i="1" u="sng">
                <a:solidFill>
                  <a:srgbClr val="FFFFFF"/>
                </a:solidFill>
                <a:latin typeface="Browallia New"/>
                <a:cs typeface="Browallia New"/>
              </a:rPr>
              <a:t>ณ</a:t>
            </a:r>
            <a:r>
              <a:rPr dirty="0" sz="2400" spc="50" i="1" u="sng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295" i="1" u="sng">
                <a:solidFill>
                  <a:srgbClr val="FFFFFF"/>
                </a:solidFill>
                <a:latin typeface="Browallia New"/>
                <a:cs typeface="Browallia New"/>
              </a:rPr>
              <a:t>วก</a:t>
            </a:r>
            <a:r>
              <a:rPr dirty="0" sz="2400" spc="110" i="1" u="sng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70" i="1" u="sng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50" i="1" u="sng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290" i="1" u="sng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์</a:t>
            </a:r>
            <a:endParaRPr baseline="-12731" sz="3600">
              <a:latin typeface="Browallia New"/>
              <a:cs typeface="Browallia New"/>
            </a:endParaRPr>
          </a:p>
          <a:p>
            <a:pPr marL="12700" marR="3977004">
              <a:lnSpc>
                <a:spcPct val="90000"/>
              </a:lnSpc>
              <a:spcBef>
                <a:spcPts val="2345"/>
              </a:spcBef>
            </a:pP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ระ</a:t>
            </a:r>
            <a:r>
              <a:rPr dirty="0" sz="2400" spc="315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360" i="1">
                <a:solidFill>
                  <a:srgbClr val="FFFFFF"/>
                </a:solidFill>
                <a:latin typeface="Browallia New"/>
                <a:cs typeface="Browallia New"/>
              </a:rPr>
              <a:t>ด</a:t>
            </a:r>
            <a:r>
              <a:rPr dirty="0" sz="2400" spc="8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4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i="1">
                <a:solidFill>
                  <a:srgbClr val="FFFFFF"/>
                </a:solidFill>
                <a:latin typeface="Browallia New"/>
                <a:cs typeface="Browallia New"/>
              </a:rPr>
              <a:t>็</a:t>
            </a:r>
            <a:r>
              <a:rPr dirty="0" sz="2400" spc="-15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355" i="1">
                <a:solidFill>
                  <a:srgbClr val="FFFFFF"/>
                </a:solidFill>
                <a:latin typeface="Browallia New"/>
                <a:cs typeface="Browallia New"/>
              </a:rPr>
              <a:t>ป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sz="2400" spc="-25" i="1">
                <a:solidFill>
                  <a:srgbClr val="FFFFFF"/>
                </a:solidFill>
                <a:latin typeface="Browallia New"/>
                <a:cs typeface="Browallia New"/>
              </a:rPr>
              <a:t>ิ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ม</a:t>
            </a:r>
            <a:r>
              <a:rPr dirty="0" sz="2400" spc="175" i="1">
                <a:solidFill>
                  <a:srgbClr val="FFFFFF"/>
                </a:solidFill>
                <a:latin typeface="Browallia New"/>
                <a:cs typeface="Browallia New"/>
              </a:rPr>
              <a:t>ำ</a:t>
            </a:r>
            <a:r>
              <a:rPr dirty="0" sz="2400" spc="509" i="1">
                <a:solidFill>
                  <a:srgbClr val="FFFFFF"/>
                </a:solidFill>
                <a:latin typeface="Browallia New"/>
                <a:cs typeface="Browallia New"/>
              </a:rPr>
              <a:t>ณ</a:t>
            </a:r>
            <a:r>
              <a:rPr dirty="0" sz="2400" spc="55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วก</a:t>
            </a:r>
            <a:r>
              <a:rPr dirty="0" sz="2400" spc="114" i="1">
                <a:solidFill>
                  <a:srgbClr val="FFFFFF"/>
                </a:solidFill>
                <a:latin typeface="Browallia New"/>
                <a:cs typeface="Browallia New"/>
              </a:rPr>
              <a:t>เ</a:t>
            </a:r>
            <a:r>
              <a:rPr dirty="0" sz="2400" spc="370" i="1">
                <a:solidFill>
                  <a:srgbClr val="FFFFFF"/>
                </a:solidFill>
                <a:latin typeface="Browallia New"/>
                <a:cs typeface="Browallia New"/>
              </a:rPr>
              <a:t>ต</a:t>
            </a:r>
            <a:r>
              <a:rPr dirty="0" sz="2400" spc="350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2400" spc="295" i="1">
                <a:solidFill>
                  <a:srgbClr val="FFFFFF"/>
                </a:solidFill>
                <a:latin typeface="Browallia New"/>
                <a:cs typeface="Browallia New"/>
              </a:rPr>
              <a:t>ร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์</a:t>
            </a:r>
            <a:r>
              <a:rPr dirty="0" baseline="-12731" sz="360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กำรรวม</a:t>
            </a:r>
            <a:r>
              <a:rPr dirty="0" sz="2400" spc="285" i="1">
                <a:solidFill>
                  <a:srgbClr val="FFFFFF"/>
                </a:solidFill>
                <a:latin typeface="Browallia New"/>
                <a:cs typeface="Browallia New"/>
              </a:rPr>
              <a:t>ก</a:t>
            </a:r>
            <a:r>
              <a:rPr dirty="0" sz="2400" spc="-10" i="1">
                <a:solidFill>
                  <a:srgbClr val="FFFFFF"/>
                </a:solidFill>
                <a:latin typeface="Browallia New"/>
                <a:cs typeface="Browallia New"/>
              </a:rPr>
              <a:t>ั</a:t>
            </a:r>
            <a:r>
              <a:rPr dirty="0" sz="2400" spc="245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2400" spc="275" i="1">
                <a:solidFill>
                  <a:srgbClr val="FFFFFF"/>
                </a:solidFill>
                <a:latin typeface="Browallia New"/>
                <a:cs typeface="Browallia New"/>
              </a:rPr>
              <a:t>ของกำรกระจัด</a:t>
            </a:r>
            <a:r>
              <a:rPr dirty="0" sz="2400" spc="145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2400" spc="310" i="1">
                <a:solidFill>
                  <a:srgbClr val="F79546"/>
                </a:solidFill>
                <a:latin typeface="Browallia New"/>
                <a:cs typeface="Browallia New"/>
              </a:rPr>
              <a:t>ต</a:t>
            </a:r>
            <a:r>
              <a:rPr dirty="0" baseline="-12731" sz="3600" spc="52" i="1">
                <a:solidFill>
                  <a:srgbClr val="F79546"/>
                </a:solidFill>
                <a:latin typeface="Browallia New"/>
                <a:cs typeface="Browallia New"/>
              </a:rPr>
              <a:t>้</a:t>
            </a:r>
            <a:r>
              <a:rPr dirty="0" sz="2400" spc="350" i="1">
                <a:solidFill>
                  <a:srgbClr val="F79546"/>
                </a:solidFill>
                <a:latin typeface="Browallia New"/>
                <a:cs typeface="Browallia New"/>
              </a:rPr>
              <a:t>อ</a:t>
            </a:r>
            <a:r>
              <a:rPr dirty="0" sz="2400" spc="295" i="1">
                <a:solidFill>
                  <a:srgbClr val="F79546"/>
                </a:solidFill>
                <a:latin typeface="Browallia New"/>
                <a:cs typeface="Browallia New"/>
              </a:rPr>
              <a:t>ง</a:t>
            </a:r>
            <a:r>
              <a:rPr dirty="0" sz="2400" spc="290" i="1">
                <a:solidFill>
                  <a:srgbClr val="F79546"/>
                </a:solidFill>
                <a:latin typeface="Browallia New"/>
                <a:cs typeface="Browallia New"/>
              </a:rPr>
              <a:t>ร</a:t>
            </a:r>
            <a:r>
              <a:rPr dirty="0" sz="2400" spc="275" i="1">
                <a:solidFill>
                  <a:srgbClr val="F79546"/>
                </a:solidFill>
                <a:latin typeface="Browallia New"/>
                <a:cs typeface="Browallia New"/>
              </a:rPr>
              <a:t>ว</a:t>
            </a:r>
            <a:r>
              <a:rPr dirty="0" sz="2400" spc="295" i="1">
                <a:solidFill>
                  <a:srgbClr val="F79546"/>
                </a:solidFill>
                <a:latin typeface="Browallia New"/>
                <a:cs typeface="Browallia New"/>
              </a:rPr>
              <a:t>ม</a:t>
            </a:r>
            <a:r>
              <a:rPr dirty="0" sz="2400" spc="295" i="1">
                <a:solidFill>
                  <a:srgbClr val="F79546"/>
                </a:solidFill>
                <a:latin typeface="Browallia New"/>
                <a:cs typeface="Browallia New"/>
              </a:rPr>
              <a:t>ก</a:t>
            </a:r>
            <a:r>
              <a:rPr dirty="0" sz="2400" spc="-10" i="1">
                <a:solidFill>
                  <a:srgbClr val="F79546"/>
                </a:solidFill>
                <a:latin typeface="Browallia New"/>
                <a:cs typeface="Browallia New"/>
              </a:rPr>
              <a:t>ั</a:t>
            </a:r>
            <a:r>
              <a:rPr dirty="0" sz="2400" spc="260" i="1">
                <a:solidFill>
                  <a:srgbClr val="F79546"/>
                </a:solidFill>
                <a:latin typeface="Browallia New"/>
                <a:cs typeface="Browallia New"/>
              </a:rPr>
              <a:t>น</a:t>
            </a:r>
            <a:r>
              <a:rPr dirty="0" sz="2400" spc="225" i="1">
                <a:solidFill>
                  <a:srgbClr val="F79546"/>
                </a:solidFill>
                <a:latin typeface="Browallia New"/>
                <a:cs typeface="Browallia New"/>
              </a:rPr>
              <a:t>แ</a:t>
            </a:r>
            <a:r>
              <a:rPr dirty="0" sz="2400" spc="335" i="1">
                <a:solidFill>
                  <a:srgbClr val="F79546"/>
                </a:solidFill>
                <a:latin typeface="Browallia New"/>
                <a:cs typeface="Browallia New"/>
              </a:rPr>
              <a:t>บบ</a:t>
            </a:r>
            <a:r>
              <a:rPr dirty="0" sz="2400" spc="50" i="1">
                <a:solidFill>
                  <a:srgbClr val="F79546"/>
                </a:solidFill>
                <a:latin typeface="Browallia New"/>
                <a:cs typeface="Browallia New"/>
              </a:rPr>
              <a:t>เ</a:t>
            </a:r>
            <a:r>
              <a:rPr dirty="0" sz="2400" spc="295" i="1">
                <a:solidFill>
                  <a:srgbClr val="F79546"/>
                </a:solidFill>
                <a:latin typeface="Browallia New"/>
                <a:cs typeface="Browallia New"/>
              </a:rPr>
              <a:t>วก</a:t>
            </a:r>
            <a:r>
              <a:rPr dirty="0" sz="2400" spc="110" i="1">
                <a:solidFill>
                  <a:srgbClr val="F79546"/>
                </a:solidFill>
                <a:latin typeface="Browallia New"/>
                <a:cs typeface="Browallia New"/>
              </a:rPr>
              <a:t>เ</a:t>
            </a:r>
            <a:r>
              <a:rPr dirty="0" sz="2400" spc="370" i="1">
                <a:solidFill>
                  <a:srgbClr val="F79546"/>
                </a:solidFill>
                <a:latin typeface="Browallia New"/>
                <a:cs typeface="Browallia New"/>
              </a:rPr>
              <a:t>ต</a:t>
            </a:r>
            <a:r>
              <a:rPr dirty="0" sz="2400" spc="350" i="1">
                <a:solidFill>
                  <a:srgbClr val="F79546"/>
                </a:solidFill>
                <a:latin typeface="Browallia New"/>
                <a:cs typeface="Browallia New"/>
              </a:rPr>
              <a:t>อ</a:t>
            </a:r>
            <a:r>
              <a:rPr dirty="0" sz="2400" spc="290" i="1">
                <a:solidFill>
                  <a:srgbClr val="F79546"/>
                </a:solidFill>
                <a:latin typeface="Browallia New"/>
                <a:cs typeface="Browallia New"/>
              </a:rPr>
              <a:t>ร</a:t>
            </a:r>
            <a:r>
              <a:rPr dirty="0" baseline="-12731" sz="3600" i="1">
                <a:solidFill>
                  <a:srgbClr val="F79546"/>
                </a:solidFill>
                <a:latin typeface="Browallia New"/>
                <a:cs typeface="Browallia New"/>
              </a:rPr>
              <a:t>์</a:t>
            </a:r>
            <a:endParaRPr baseline="-12731" sz="3600">
              <a:latin typeface="Browallia New"/>
              <a:cs typeface="Browallia New"/>
            </a:endParaRPr>
          </a:p>
          <a:p>
            <a:pPr>
              <a:lnSpc>
                <a:spcPts val="1500"/>
              </a:lnSpc>
              <a:spcBef>
                <a:spcPts val="5"/>
              </a:spcBef>
            </a:pPr>
            <a:endParaRPr sz="1500"/>
          </a:p>
          <a:p>
            <a:pPr>
              <a:lnSpc>
                <a:spcPts val="2900"/>
              </a:lnSpc>
            </a:pPr>
            <a:endParaRPr sz="2900"/>
          </a:p>
          <a:p>
            <a:pPr>
              <a:lnSpc>
                <a:spcPts val="2900"/>
              </a:lnSpc>
            </a:pPr>
            <a:endParaRPr sz="2900"/>
          </a:p>
          <a:p>
            <a:pPr marL="4399280">
              <a:lnSpc>
                <a:spcPct val="100000"/>
              </a:lnSpc>
            </a:pP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∆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𝑺</a:t>
            </a:r>
            <a:r>
              <a:rPr dirty="0" sz="2400" spc="13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dirty="0" sz="2400" spc="13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𝑺</a:t>
            </a:r>
            <a:r>
              <a:rPr dirty="0" baseline="-15873" sz="2625" spc="-26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15873" sz="262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-15873" sz="2625" spc="-209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+ 𝑺</a:t>
            </a:r>
            <a:r>
              <a:rPr dirty="0" baseline="-15873" sz="2625" spc="-26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15873" sz="262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-15873" sz="2625" spc="-20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𝑺</a:t>
            </a:r>
            <a:r>
              <a:rPr dirty="0" baseline="-15873" sz="2625" spc="-262">
                <a:solidFill>
                  <a:srgbClr val="FFFFFF"/>
                </a:solidFill>
                <a:latin typeface="Cambria Math"/>
                <a:cs typeface="Cambria Math"/>
              </a:rPr>
              <a:t>�</a:t>
            </a:r>
            <a:r>
              <a:rPr dirty="0" baseline="-15873" sz="262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baseline="-15873" sz="2625" spc="-202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+ ⋯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5947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/>
              <a:t>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64302" cy="1024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3934" y="82296"/>
            <a:ext cx="4800600" cy="694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145" i="1">
                <a:solidFill>
                  <a:srgbClr val="FFFFFF"/>
                </a:solidFill>
                <a:latin typeface="Browallia New"/>
                <a:cs typeface="Browallia New"/>
              </a:rPr>
              <a:t>โ</a:t>
            </a:r>
            <a:r>
              <a:rPr dirty="0" sz="3600" spc="480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3600" spc="34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600" spc="434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baseline="-12345" sz="5400" i="1">
                <a:solidFill>
                  <a:srgbClr val="FFFFFF"/>
                </a:solidFill>
                <a:latin typeface="Browallia New"/>
                <a:cs typeface="Browallia New"/>
              </a:rPr>
              <a:t>์</a:t>
            </a:r>
            <a:r>
              <a:rPr dirty="0" baseline="-12345" sz="5400" spc="48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3600" spc="-2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36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600" spc="400" i="1">
                <a:solidFill>
                  <a:srgbClr val="FFFFFF"/>
                </a:solidFill>
                <a:latin typeface="Browallia New"/>
                <a:cs typeface="Browallia New"/>
              </a:rPr>
              <a:t>กำรเค</a:t>
            </a:r>
            <a:r>
              <a:rPr dirty="0" sz="3600" spc="35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6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600" spc="5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600" spc="42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600" spc="45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600" spc="31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6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600" spc="-1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600" spc="34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600" spc="34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600" spc="465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600">
              <a:latin typeface="Browallia New"/>
              <a:cs typeface="Browallia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1121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565"/>
              <a:t>6</a:t>
            </a:r>
            <a:r>
              <a:rPr dirty="0" spc="220"/>
              <a:t>.</a:t>
            </a:r>
            <a:r>
              <a:rPr dirty="0" spc="380"/>
              <a:t>1</a:t>
            </a:r>
            <a:r>
              <a:rPr dirty="0" spc="380"/>
              <a:t> </a:t>
            </a:r>
            <a:r>
              <a:rPr dirty="0" spc="-204"/>
              <a:t> </a:t>
            </a:r>
            <a:r>
              <a:rPr dirty="0" spc="220"/>
              <a:t>น</a:t>
            </a:r>
            <a:r>
              <a:rPr dirty="0" spc="175"/>
              <a:t>ำ</a:t>
            </a:r>
            <a:r>
              <a:rPr dirty="0" spc="310"/>
              <a:t>ย</a:t>
            </a:r>
            <a:r>
              <a:rPr dirty="0" spc="235"/>
              <a:t>ช</a:t>
            </a:r>
            <a:r>
              <a:rPr dirty="0" spc="275"/>
              <a:t>ว</a:t>
            </a:r>
            <a:r>
              <a:rPr dirty="0" spc="260"/>
              <a:t>น</a:t>
            </a:r>
            <a:r>
              <a:rPr dirty="0" spc="114"/>
              <a:t>เ</a:t>
            </a:r>
            <a:r>
              <a:rPr dirty="0" spc="300"/>
              <a:t>ด</a:t>
            </a:r>
            <a:r>
              <a:rPr dirty="0" spc="35"/>
              <a:t>ิ</a:t>
            </a:r>
            <a:r>
              <a:rPr dirty="0" spc="260"/>
              <a:t>น</a:t>
            </a:r>
            <a:r>
              <a:rPr dirty="0" spc="20"/>
              <a:t>ไ</a:t>
            </a:r>
            <a:r>
              <a:rPr dirty="0" spc="355"/>
              <a:t>ป</a:t>
            </a:r>
            <a:r>
              <a:rPr dirty="0" spc="225"/>
              <a:t>ท</a:t>
            </a:r>
            <a:r>
              <a:rPr dirty="0" spc="175"/>
              <a:t>ำ</a:t>
            </a:r>
            <a:r>
              <a:rPr dirty="0" spc="300"/>
              <a:t>ง</a:t>
            </a:r>
            <a:r>
              <a:rPr dirty="0" spc="210"/>
              <a:t>ท</a:t>
            </a:r>
            <a:r>
              <a:rPr dirty="0" spc="-10"/>
              <a:t>ิ</a:t>
            </a:r>
            <a:r>
              <a:rPr dirty="0" spc="340"/>
              <a:t>ศ</a:t>
            </a:r>
            <a:r>
              <a:rPr dirty="0" spc="370"/>
              <a:t>ต</a:t>
            </a:r>
            <a:r>
              <a:rPr dirty="0" spc="295"/>
              <a:t>ะ</a:t>
            </a:r>
            <a:r>
              <a:rPr dirty="0" spc="260"/>
              <a:t>ว</a:t>
            </a:r>
            <a:r>
              <a:rPr dirty="0" spc="-10"/>
              <a:t>ั</a:t>
            </a:r>
            <a:r>
              <a:rPr dirty="0" spc="260"/>
              <a:t>น</a:t>
            </a:r>
            <a:r>
              <a:rPr dirty="0" spc="350"/>
              <a:t>ออ</a:t>
            </a:r>
            <a:r>
              <a:rPr dirty="0" spc="315"/>
              <a:t>ก</a:t>
            </a:r>
            <a:r>
              <a:rPr dirty="0" spc="50"/>
              <a:t>ไ</a:t>
            </a:r>
            <a:r>
              <a:rPr dirty="0" spc="300"/>
              <a:t>ด</a:t>
            </a:r>
            <a:r>
              <a:rPr dirty="0" baseline="-12731" sz="3600"/>
              <a:t>้ </a:t>
            </a:r>
            <a:r>
              <a:rPr dirty="0" baseline="-12731" sz="3600" spc="-262"/>
              <a:t> </a:t>
            </a:r>
            <a:r>
              <a:rPr dirty="0" sz="2400" spc="565"/>
              <a:t>4</a:t>
            </a:r>
            <a:r>
              <a:rPr dirty="0" sz="2400"/>
              <a:t> </a:t>
            </a:r>
            <a:r>
              <a:rPr dirty="0" sz="2400" spc="-210"/>
              <a:t> </a:t>
            </a:r>
            <a:r>
              <a:rPr dirty="0" sz="2400" spc="114"/>
              <a:t>เ</a:t>
            </a:r>
            <a:r>
              <a:rPr dirty="0" sz="2400" spc="295"/>
              <a:t>ม</a:t>
            </a:r>
            <a:r>
              <a:rPr dirty="0" sz="2400" spc="370"/>
              <a:t>ต</a:t>
            </a:r>
            <a:r>
              <a:rPr dirty="0" sz="2400" spc="295"/>
              <a:t>ร</a:t>
            </a:r>
            <a:r>
              <a:rPr dirty="0" sz="2400"/>
              <a:t> </a:t>
            </a:r>
            <a:r>
              <a:rPr dirty="0" sz="2400" spc="-204"/>
              <a:t> </a:t>
            </a:r>
            <a:r>
              <a:rPr dirty="0" sz="2400" spc="260"/>
              <a:t>แ</a:t>
            </a:r>
            <a:r>
              <a:rPr dirty="0" sz="2400" spc="335"/>
              <a:t>ล</a:t>
            </a:r>
            <a:r>
              <a:rPr dirty="0" baseline="-12731" sz="3600" spc="52"/>
              <a:t>้</a:t>
            </a:r>
            <a:r>
              <a:rPr dirty="0" sz="2400" spc="275"/>
              <a:t>ว</a:t>
            </a:r>
            <a:r>
              <a:rPr dirty="0" sz="2400" spc="114"/>
              <a:t>เ</a:t>
            </a:r>
            <a:r>
              <a:rPr dirty="0" sz="2400" spc="300"/>
              <a:t>ด</a:t>
            </a:r>
            <a:r>
              <a:rPr dirty="0" sz="2400" spc="35"/>
              <a:t>ิ</a:t>
            </a:r>
            <a:r>
              <a:rPr dirty="0" sz="2400" spc="260"/>
              <a:t>น</a:t>
            </a:r>
            <a:r>
              <a:rPr dirty="0" sz="2400" spc="310"/>
              <a:t>ต</a:t>
            </a:r>
            <a:r>
              <a:rPr dirty="0" baseline="-12731" sz="3600" spc="52"/>
              <a:t>่</a:t>
            </a:r>
            <a:r>
              <a:rPr dirty="0" sz="2400" spc="350"/>
              <a:t>อ</a:t>
            </a:r>
            <a:r>
              <a:rPr dirty="0" sz="2400" spc="20"/>
              <a:t>ไ</a:t>
            </a:r>
            <a:r>
              <a:rPr dirty="0" sz="2400" spc="355"/>
              <a:t>ป</a:t>
            </a:r>
            <a:r>
              <a:rPr dirty="0" sz="2400" spc="225"/>
              <a:t>ท</a:t>
            </a:r>
            <a:r>
              <a:rPr dirty="0" sz="2400" spc="175"/>
              <a:t>ำ</a:t>
            </a:r>
            <a:r>
              <a:rPr dirty="0" sz="2400" spc="300"/>
              <a:t>ง</a:t>
            </a:r>
            <a:r>
              <a:rPr dirty="0" sz="2400" spc="210"/>
              <a:t>ท</a:t>
            </a:r>
            <a:r>
              <a:rPr dirty="0" sz="2400" spc="-10"/>
              <a:t>ิ</a:t>
            </a:r>
            <a:r>
              <a:rPr dirty="0" sz="2400" spc="340"/>
              <a:t>ศ</a:t>
            </a:r>
            <a:r>
              <a:rPr dirty="0" sz="2400" spc="85"/>
              <a:t>เ</a:t>
            </a:r>
            <a:r>
              <a:rPr dirty="0" sz="2400" spc="250"/>
              <a:t>ห</a:t>
            </a:r>
            <a:r>
              <a:rPr dirty="0" sz="2400" spc="185"/>
              <a:t>น</a:t>
            </a:r>
            <a:r>
              <a:rPr dirty="0" sz="2400" spc="50"/>
              <a:t>ื</a:t>
            </a:r>
            <a:r>
              <a:rPr dirty="0" sz="2400" spc="350"/>
              <a:t>อ</a:t>
            </a:r>
            <a:r>
              <a:rPr dirty="0" sz="2400" spc="305"/>
              <a:t>อ</a:t>
            </a:r>
            <a:r>
              <a:rPr dirty="0" sz="2400" spc="15"/>
              <a:t>ี</a:t>
            </a:r>
            <a:r>
              <a:rPr dirty="0" sz="2400" spc="320"/>
              <a:t>ก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dirty="0" spc="505"/>
              <a:t>3</a:t>
            </a:r>
            <a:r>
              <a:rPr dirty="0" spc="505"/>
              <a:t> </a:t>
            </a:r>
            <a:r>
              <a:rPr dirty="0" spc="-210"/>
              <a:t> </a:t>
            </a:r>
            <a:r>
              <a:rPr dirty="0" spc="114"/>
              <a:t>เ</a:t>
            </a:r>
            <a:r>
              <a:rPr dirty="0" spc="295"/>
              <a:t>ม</a:t>
            </a:r>
            <a:r>
              <a:rPr dirty="0" spc="370"/>
              <a:t>ต</a:t>
            </a:r>
            <a:r>
              <a:rPr dirty="0" spc="295"/>
              <a:t>ร</a:t>
            </a:r>
            <a:r>
              <a:rPr dirty="0"/>
              <a:t> </a:t>
            </a:r>
            <a:r>
              <a:rPr dirty="0" spc="-210"/>
              <a:t> </a:t>
            </a:r>
            <a:r>
              <a:rPr dirty="0" spc="260"/>
              <a:t>แ</a:t>
            </a:r>
            <a:r>
              <a:rPr dirty="0" spc="335"/>
              <a:t>ล</a:t>
            </a:r>
            <a:r>
              <a:rPr dirty="0" baseline="-12731" sz="3600" spc="52"/>
              <a:t>้</a:t>
            </a:r>
            <a:r>
              <a:rPr dirty="0" sz="2400" spc="275"/>
              <a:t>ว</a:t>
            </a:r>
            <a:r>
              <a:rPr dirty="0" sz="2400" spc="315"/>
              <a:t>จ</a:t>
            </a:r>
            <a:r>
              <a:rPr dirty="0" sz="2400" spc="-25"/>
              <a:t>ึ</a:t>
            </a:r>
            <a:r>
              <a:rPr dirty="0" sz="2400" spc="300"/>
              <a:t>ง</a:t>
            </a:r>
            <a:r>
              <a:rPr dirty="0" sz="2400" spc="285"/>
              <a:t>ย</a:t>
            </a:r>
            <a:r>
              <a:rPr dirty="0" baseline="-12731" sz="3600"/>
              <a:t>้</a:t>
            </a:r>
            <a:r>
              <a:rPr dirty="0" sz="2400" spc="350"/>
              <a:t>อ</a:t>
            </a:r>
            <a:r>
              <a:rPr dirty="0" sz="2400" spc="260"/>
              <a:t>น</a:t>
            </a:r>
            <a:r>
              <a:rPr dirty="0" sz="2400" spc="315"/>
              <a:t>ก</a:t>
            </a:r>
            <a:r>
              <a:rPr dirty="0" sz="2400" spc="335"/>
              <a:t>ล</a:t>
            </a:r>
            <a:r>
              <a:rPr dirty="0" sz="2400" spc="35"/>
              <a:t>ั</a:t>
            </a:r>
            <a:r>
              <a:rPr dirty="0" sz="2400" spc="325"/>
              <a:t>บ</a:t>
            </a:r>
            <a:r>
              <a:rPr dirty="0" sz="2400" spc="20"/>
              <a:t>ไ</a:t>
            </a:r>
            <a:r>
              <a:rPr dirty="0" sz="2400" spc="355"/>
              <a:t>ป</a:t>
            </a:r>
            <a:r>
              <a:rPr dirty="0" sz="2400" spc="225"/>
              <a:t>ท</a:t>
            </a:r>
            <a:r>
              <a:rPr dirty="0" sz="2400" spc="175"/>
              <a:t>ำ</a:t>
            </a:r>
            <a:r>
              <a:rPr dirty="0" sz="2400" spc="300"/>
              <a:t>ง</a:t>
            </a:r>
            <a:r>
              <a:rPr dirty="0" sz="2400" spc="210"/>
              <a:t>ท</a:t>
            </a:r>
            <a:r>
              <a:rPr dirty="0" sz="2400" spc="-10"/>
              <a:t>ิ</a:t>
            </a:r>
            <a:r>
              <a:rPr dirty="0" sz="2400" spc="340"/>
              <a:t>ศ</a:t>
            </a:r>
            <a:r>
              <a:rPr dirty="0" sz="2400" spc="160"/>
              <a:t>ใ</a:t>
            </a:r>
            <a:r>
              <a:rPr dirty="0" sz="2400" spc="310"/>
              <a:t>ต</a:t>
            </a:r>
            <a:r>
              <a:rPr dirty="0" baseline="-12731" sz="3600" spc="52"/>
              <a:t>้</a:t>
            </a:r>
            <a:r>
              <a:rPr dirty="0" sz="2400" spc="305"/>
              <a:t>อ</a:t>
            </a:r>
            <a:r>
              <a:rPr dirty="0" sz="2400" spc="15"/>
              <a:t>ี</a:t>
            </a:r>
            <a:r>
              <a:rPr dirty="0" sz="2400" spc="320"/>
              <a:t>ก</a:t>
            </a:r>
            <a:r>
              <a:rPr dirty="0" sz="2400"/>
              <a:t> </a:t>
            </a:r>
            <a:r>
              <a:rPr dirty="0" sz="2400" spc="-200"/>
              <a:t> </a:t>
            </a:r>
            <a:r>
              <a:rPr dirty="0" sz="2400" spc="565"/>
              <a:t>6</a:t>
            </a:r>
            <a:r>
              <a:rPr dirty="0" sz="2400"/>
              <a:t> </a:t>
            </a:r>
            <a:r>
              <a:rPr dirty="0" sz="2400" spc="-210"/>
              <a:t> </a:t>
            </a:r>
            <a:r>
              <a:rPr dirty="0" sz="2400" spc="114"/>
              <a:t>เ</a:t>
            </a:r>
            <a:r>
              <a:rPr dirty="0" sz="2400" spc="295"/>
              <a:t>ม</a:t>
            </a:r>
            <a:r>
              <a:rPr dirty="0" sz="2400" spc="370"/>
              <a:t>ต</a:t>
            </a:r>
            <a:r>
              <a:rPr dirty="0" sz="2400" spc="295"/>
              <a:t>ร</a:t>
            </a:r>
            <a:r>
              <a:rPr dirty="0" sz="2400"/>
              <a:t> </a:t>
            </a:r>
            <a:r>
              <a:rPr dirty="0" sz="2400" spc="-210"/>
              <a:t> </a:t>
            </a:r>
            <a:r>
              <a:rPr dirty="0" sz="2400" spc="315"/>
              <a:t>จ</a:t>
            </a:r>
            <a:r>
              <a:rPr dirty="0" sz="2400" spc="300"/>
              <a:t>ง</a:t>
            </a:r>
            <a:r>
              <a:rPr dirty="0" sz="2400" spc="250"/>
              <a:t>ห</a:t>
            </a:r>
            <a:r>
              <a:rPr dirty="0" sz="2400" spc="175"/>
              <a:t>ำ</a:t>
            </a:r>
            <a:r>
              <a:rPr dirty="0" sz="2400" spc="315"/>
              <a:t>ก</a:t>
            </a:r>
            <a:r>
              <a:rPr dirty="0" sz="2400" spc="175"/>
              <a:t>ำ</a:t>
            </a:r>
            <a:r>
              <a:rPr dirty="0" sz="2400" spc="295"/>
              <a:t>ร</a:t>
            </a:r>
            <a:r>
              <a:rPr dirty="0" sz="2400" spc="315"/>
              <a:t>ก</a:t>
            </a:r>
            <a:r>
              <a:rPr dirty="0" sz="2400" spc="295"/>
              <a:t>ระ</a:t>
            </a:r>
            <a:r>
              <a:rPr dirty="0" sz="2400" spc="315"/>
              <a:t>จ</a:t>
            </a:r>
            <a:r>
              <a:rPr dirty="0" sz="2400" spc="-25"/>
              <a:t>ั</a:t>
            </a:r>
            <a:r>
              <a:rPr dirty="0" sz="2400" spc="360"/>
              <a:t>ด</a:t>
            </a:r>
            <a:r>
              <a:rPr dirty="0" sz="2400" spc="335"/>
              <a:t>ล</a:t>
            </a:r>
            <a:r>
              <a:rPr dirty="0" sz="2400" spc="35"/>
              <a:t>ั</a:t>
            </a:r>
            <a:r>
              <a:rPr dirty="0" sz="2400" spc="315"/>
              <a:t>พ</a:t>
            </a:r>
            <a:r>
              <a:rPr dirty="0" sz="2400" spc="250"/>
              <a:t>ธ</a:t>
            </a:r>
            <a:r>
              <a:rPr dirty="0" baseline="-12731" sz="3600"/>
              <a:t>์</a:t>
            </a:r>
            <a:r>
              <a:rPr dirty="0" sz="2400" spc="225"/>
              <a:t>ข</a:t>
            </a:r>
            <a:r>
              <a:rPr dirty="0" sz="2400" spc="350"/>
              <a:t>อ</a:t>
            </a:r>
            <a:r>
              <a:rPr dirty="0" sz="2400" spc="300"/>
              <a:t>ง</a:t>
            </a:r>
            <a:r>
              <a:rPr dirty="0" sz="2400" spc="220"/>
              <a:t>น</a:t>
            </a:r>
            <a:r>
              <a:rPr dirty="0" sz="2400" spc="175"/>
              <a:t>ำ</a:t>
            </a:r>
            <a:r>
              <a:rPr dirty="0" sz="2400" spc="310"/>
              <a:t>ย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dirty="0" spc="260"/>
              <a:t>ชวน</a:t>
            </a:r>
            <a:r>
              <a:rPr dirty="0" spc="260"/>
              <a:t> </a:t>
            </a:r>
            <a:r>
              <a:rPr dirty="0" spc="-215"/>
              <a:t> </a:t>
            </a:r>
            <a:r>
              <a:rPr dirty="0" spc="190"/>
              <a:t>(</a:t>
            </a:r>
            <a:r>
              <a:rPr dirty="0" spc="545"/>
              <a:t>5</a:t>
            </a:r>
            <a:r>
              <a:rPr dirty="0" spc="195"/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64302" cy="1024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6975" y="123444"/>
            <a:ext cx="6029325" cy="576580"/>
          </a:xfrm>
          <a:custGeom>
            <a:avLst/>
            <a:gdLst/>
            <a:ahLst/>
            <a:cxnLst/>
            <a:rect l="l" t="t" r="r" b="b"/>
            <a:pathLst>
              <a:path w="6029325" h="576580">
                <a:moveTo>
                  <a:pt x="5933210" y="0"/>
                </a:moveTo>
                <a:lnTo>
                  <a:pt x="85859" y="531"/>
                </a:lnTo>
                <a:lnTo>
                  <a:pt x="46034" y="14032"/>
                </a:lnTo>
                <a:lnTo>
                  <a:pt x="16326" y="42466"/>
                </a:lnTo>
                <a:lnTo>
                  <a:pt x="1101" y="81438"/>
                </a:lnTo>
                <a:lnTo>
                  <a:pt x="0" y="96011"/>
                </a:lnTo>
                <a:lnTo>
                  <a:pt x="530" y="490222"/>
                </a:lnTo>
                <a:lnTo>
                  <a:pt x="14017" y="530064"/>
                </a:lnTo>
                <a:lnTo>
                  <a:pt x="42437" y="559762"/>
                </a:lnTo>
                <a:lnTo>
                  <a:pt x="81422" y="574972"/>
                </a:lnTo>
                <a:lnTo>
                  <a:pt x="96010" y="576071"/>
                </a:lnTo>
                <a:lnTo>
                  <a:pt x="5943352" y="575542"/>
                </a:lnTo>
                <a:lnTo>
                  <a:pt x="5983158" y="562068"/>
                </a:lnTo>
                <a:lnTo>
                  <a:pt x="6012879" y="533660"/>
                </a:lnTo>
                <a:lnTo>
                  <a:pt x="6028119" y="494662"/>
                </a:lnTo>
                <a:lnTo>
                  <a:pt x="6029222" y="480059"/>
                </a:lnTo>
                <a:lnTo>
                  <a:pt x="6028690" y="85870"/>
                </a:lnTo>
                <a:lnTo>
                  <a:pt x="6015189" y="46063"/>
                </a:lnTo>
                <a:lnTo>
                  <a:pt x="5986755" y="16343"/>
                </a:lnTo>
                <a:lnTo>
                  <a:pt x="5947783" y="1102"/>
                </a:lnTo>
                <a:lnTo>
                  <a:pt x="5933210" y="0"/>
                </a:lnTo>
                <a:close/>
              </a:path>
            </a:pathLst>
          </a:custGeom>
          <a:solidFill>
            <a:srgbClr val="EF566B"/>
          </a:solid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3934" y="82296"/>
            <a:ext cx="4800600" cy="694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145" i="1">
                <a:solidFill>
                  <a:srgbClr val="FFFFFF"/>
                </a:solidFill>
                <a:latin typeface="Browallia New"/>
                <a:cs typeface="Browallia New"/>
              </a:rPr>
              <a:t>โ</a:t>
            </a:r>
            <a:r>
              <a:rPr dirty="0" sz="3600" spc="480" i="1">
                <a:solidFill>
                  <a:srgbClr val="FFFFFF"/>
                </a:solidFill>
                <a:latin typeface="Browallia New"/>
                <a:cs typeface="Browallia New"/>
              </a:rPr>
              <a:t>จ</a:t>
            </a:r>
            <a:r>
              <a:rPr dirty="0" sz="3600" spc="34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600" spc="434" i="1">
                <a:solidFill>
                  <a:srgbClr val="FFFFFF"/>
                </a:solidFill>
                <a:latin typeface="Browallia New"/>
                <a:cs typeface="Browallia New"/>
              </a:rPr>
              <a:t>ย</a:t>
            </a:r>
            <a:r>
              <a:rPr dirty="0" baseline="-12345" sz="5400" i="1">
                <a:solidFill>
                  <a:srgbClr val="FFFFFF"/>
                </a:solidFill>
                <a:latin typeface="Browallia New"/>
                <a:cs typeface="Browallia New"/>
              </a:rPr>
              <a:t>์</a:t>
            </a:r>
            <a:r>
              <a:rPr dirty="0" baseline="-12345" sz="5400" spc="480" i="1">
                <a:solidFill>
                  <a:srgbClr val="FFFFFF"/>
                </a:solidFill>
                <a:latin typeface="Browallia New"/>
                <a:cs typeface="Browallia New"/>
              </a:rPr>
              <a:t> </a:t>
            </a:r>
            <a:r>
              <a:rPr dirty="0" sz="3600" spc="-295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36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600" spc="400" i="1">
                <a:solidFill>
                  <a:srgbClr val="FFFFFF"/>
                </a:solidFill>
                <a:latin typeface="Browallia New"/>
                <a:cs typeface="Browallia New"/>
              </a:rPr>
              <a:t>กำรเค</a:t>
            </a:r>
            <a:r>
              <a:rPr dirty="0" sz="3600" spc="355" i="1">
                <a:solidFill>
                  <a:srgbClr val="FFFFFF"/>
                </a:solidFill>
                <a:latin typeface="Browallia New"/>
                <a:cs typeface="Browallia New"/>
              </a:rPr>
              <a:t>ล</a:t>
            </a:r>
            <a:r>
              <a:rPr dirty="0" sz="3600" i="1">
                <a:solidFill>
                  <a:srgbClr val="FFFFFF"/>
                </a:solidFill>
                <a:latin typeface="Browallia New"/>
                <a:cs typeface="Browallia New"/>
              </a:rPr>
              <a:t>ื</a:t>
            </a:r>
            <a:r>
              <a:rPr dirty="0" sz="3600" spc="50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600" spc="425" i="1">
                <a:solidFill>
                  <a:srgbClr val="FFFFFF"/>
                </a:solidFill>
                <a:latin typeface="Browallia New"/>
                <a:cs typeface="Browallia New"/>
              </a:rPr>
              <a:t>อ</a:t>
            </a:r>
            <a:r>
              <a:rPr dirty="0" sz="3600" spc="45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600" spc="315" i="1">
                <a:solidFill>
                  <a:srgbClr val="FFFFFF"/>
                </a:solidFill>
                <a:latin typeface="Browallia New"/>
                <a:cs typeface="Browallia New"/>
              </a:rPr>
              <a:t>ท</a:t>
            </a:r>
            <a:r>
              <a:rPr dirty="0" sz="3600" i="1">
                <a:solidFill>
                  <a:srgbClr val="FFFFFF"/>
                </a:solidFill>
                <a:latin typeface="Browallia New"/>
                <a:cs typeface="Browallia New"/>
              </a:rPr>
              <a:t>ี</a:t>
            </a:r>
            <a:r>
              <a:rPr dirty="0" sz="3600" spc="-15" i="1">
                <a:solidFill>
                  <a:srgbClr val="FFFFFF"/>
                </a:solidFill>
                <a:latin typeface="Browallia New"/>
                <a:cs typeface="Browallia New"/>
              </a:rPr>
              <a:t>่</a:t>
            </a:r>
            <a:r>
              <a:rPr dirty="0" sz="3600" spc="345" i="1">
                <a:solidFill>
                  <a:srgbClr val="FFFFFF"/>
                </a:solidFill>
                <a:latin typeface="Browallia New"/>
                <a:cs typeface="Browallia New"/>
              </a:rPr>
              <a:t>แ</a:t>
            </a:r>
            <a:r>
              <a:rPr dirty="0" sz="3600" spc="340" i="1">
                <a:solidFill>
                  <a:srgbClr val="FFFFFF"/>
                </a:solidFill>
                <a:latin typeface="Browallia New"/>
                <a:cs typeface="Browallia New"/>
              </a:rPr>
              <a:t>น</a:t>
            </a:r>
            <a:r>
              <a:rPr dirty="0" sz="3600" spc="465" i="1">
                <a:solidFill>
                  <a:srgbClr val="FFFFFF"/>
                </a:solidFill>
                <a:latin typeface="Browallia New"/>
                <a:cs typeface="Browallia New"/>
              </a:rPr>
              <a:t>วตรง</a:t>
            </a:r>
            <a:endParaRPr sz="3600">
              <a:latin typeface="Browallia New"/>
              <a:cs typeface="Browallia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911215">
              <a:lnSpc>
                <a:spcPct val="100000"/>
              </a:lnSpc>
            </a:pPr>
            <a:r>
              <a:rPr dirty="0"/>
              <a:t>LINE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5"/>
              <a:t> @</a:t>
            </a:r>
            <a:r>
              <a:rPr dirty="0" spc="-5"/>
              <a:t>tum</a:t>
            </a:r>
            <a:r>
              <a:rPr dirty="0" spc="-10"/>
              <a:t>t</a:t>
            </a:r>
            <a:r>
              <a:rPr dirty="0" spc="-5"/>
              <a:t>ewphysics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565"/>
              <a:t>6</a:t>
            </a:r>
            <a:r>
              <a:rPr dirty="0" spc="220"/>
              <a:t>.</a:t>
            </a:r>
            <a:r>
              <a:rPr dirty="0" spc="505"/>
              <a:t>2</a:t>
            </a:r>
            <a:r>
              <a:rPr dirty="0" spc="505"/>
              <a:t> </a:t>
            </a:r>
            <a:r>
              <a:rPr dirty="0" spc="-210"/>
              <a:t> </a:t>
            </a:r>
            <a:r>
              <a:rPr dirty="0" spc="220"/>
              <a:t>น</a:t>
            </a:r>
            <a:r>
              <a:rPr dirty="0" spc="175"/>
              <a:t>ำ</a:t>
            </a:r>
            <a:r>
              <a:rPr dirty="0" spc="310"/>
              <a:t>ย</a:t>
            </a:r>
            <a:r>
              <a:rPr dirty="0" spc="85"/>
              <a:t>เ</a:t>
            </a:r>
            <a:r>
              <a:rPr dirty="0" spc="315"/>
              <a:t>จ</a:t>
            </a:r>
            <a:r>
              <a:rPr dirty="0" spc="114"/>
              <a:t>เ</a:t>
            </a:r>
            <a:r>
              <a:rPr dirty="0" spc="300"/>
              <a:t>ด</a:t>
            </a:r>
            <a:r>
              <a:rPr dirty="0" spc="35"/>
              <a:t>ิ</a:t>
            </a:r>
            <a:r>
              <a:rPr dirty="0" spc="260"/>
              <a:t>น</a:t>
            </a:r>
            <a:r>
              <a:rPr dirty="0" spc="20"/>
              <a:t>ไ</a:t>
            </a:r>
            <a:r>
              <a:rPr dirty="0" spc="355"/>
              <a:t>ป</a:t>
            </a:r>
            <a:r>
              <a:rPr dirty="0" spc="225"/>
              <a:t>ท</a:t>
            </a:r>
            <a:r>
              <a:rPr dirty="0" spc="175"/>
              <a:t>ำ</a:t>
            </a:r>
            <a:r>
              <a:rPr dirty="0" spc="300"/>
              <a:t>ง</a:t>
            </a:r>
            <a:r>
              <a:rPr dirty="0" spc="210"/>
              <a:t>ท</a:t>
            </a:r>
            <a:r>
              <a:rPr dirty="0" spc="-10"/>
              <a:t>ิ</a:t>
            </a:r>
            <a:r>
              <a:rPr dirty="0" spc="340"/>
              <a:t>ศ</a:t>
            </a:r>
            <a:r>
              <a:rPr dirty="0" spc="85"/>
              <a:t>เ</a:t>
            </a:r>
            <a:r>
              <a:rPr dirty="0" spc="250"/>
              <a:t>ห</a:t>
            </a:r>
            <a:r>
              <a:rPr dirty="0" spc="185"/>
              <a:t>น</a:t>
            </a:r>
            <a:r>
              <a:rPr dirty="0" spc="50"/>
              <a:t>ื</a:t>
            </a:r>
            <a:r>
              <a:rPr dirty="0" spc="350"/>
              <a:t>อ</a:t>
            </a:r>
            <a:r>
              <a:rPr dirty="0" spc="50"/>
              <a:t>ไ</a:t>
            </a:r>
            <a:r>
              <a:rPr dirty="0" spc="300"/>
              <a:t>ด</a:t>
            </a:r>
            <a:r>
              <a:rPr dirty="0" baseline="-12731" sz="3600"/>
              <a:t>้ </a:t>
            </a:r>
            <a:r>
              <a:rPr dirty="0" baseline="-12731" sz="3600" spc="-262"/>
              <a:t> </a:t>
            </a:r>
            <a:r>
              <a:rPr dirty="0" sz="2400" spc="505"/>
              <a:t>3</a:t>
            </a:r>
            <a:r>
              <a:rPr dirty="0" sz="2400"/>
              <a:t> </a:t>
            </a:r>
            <a:r>
              <a:rPr dirty="0" sz="2400" spc="-210"/>
              <a:t> </a:t>
            </a:r>
            <a:r>
              <a:rPr dirty="0" sz="2400" spc="114"/>
              <a:t>เ</a:t>
            </a:r>
            <a:r>
              <a:rPr dirty="0" sz="2400" spc="295"/>
              <a:t>ม</a:t>
            </a:r>
            <a:r>
              <a:rPr dirty="0" sz="2400" spc="370"/>
              <a:t>ต</a:t>
            </a:r>
            <a:r>
              <a:rPr dirty="0" sz="2400" spc="295"/>
              <a:t>ร</a:t>
            </a:r>
            <a:r>
              <a:rPr dirty="0" sz="2400"/>
              <a:t> </a:t>
            </a:r>
            <a:r>
              <a:rPr dirty="0" sz="2400" spc="-210"/>
              <a:t> </a:t>
            </a:r>
            <a:r>
              <a:rPr dirty="0" sz="2400" spc="260"/>
              <a:t>แ</a:t>
            </a:r>
            <a:r>
              <a:rPr dirty="0" sz="2400" spc="335"/>
              <a:t>ล</a:t>
            </a:r>
            <a:r>
              <a:rPr dirty="0" baseline="-12731" sz="3600" spc="52"/>
              <a:t>้</a:t>
            </a:r>
            <a:r>
              <a:rPr dirty="0" sz="2400" spc="275"/>
              <a:t>ว</a:t>
            </a:r>
            <a:r>
              <a:rPr dirty="0" sz="2400" spc="315"/>
              <a:t>จ</a:t>
            </a:r>
            <a:r>
              <a:rPr dirty="0" sz="2400" spc="-25"/>
              <a:t>ึ</a:t>
            </a:r>
            <a:r>
              <a:rPr dirty="0" sz="2400" spc="300"/>
              <a:t>ง</a:t>
            </a:r>
            <a:r>
              <a:rPr dirty="0" sz="2400" spc="114"/>
              <a:t>เ</a:t>
            </a:r>
            <a:r>
              <a:rPr dirty="0" sz="2400" spc="300"/>
              <a:t>ด</a:t>
            </a:r>
            <a:r>
              <a:rPr dirty="0" sz="2400" spc="35"/>
              <a:t>ิ</a:t>
            </a:r>
            <a:r>
              <a:rPr dirty="0" sz="2400" spc="260"/>
              <a:t>น</a:t>
            </a:r>
            <a:r>
              <a:rPr dirty="0" sz="2400" spc="310"/>
              <a:t>ต</a:t>
            </a:r>
            <a:r>
              <a:rPr dirty="0" baseline="-12731" sz="3600" spc="52"/>
              <a:t>่</a:t>
            </a:r>
            <a:r>
              <a:rPr dirty="0" sz="2400" spc="350"/>
              <a:t>อ</a:t>
            </a:r>
            <a:r>
              <a:rPr dirty="0" sz="2400" spc="20"/>
              <a:t>ไ</a:t>
            </a:r>
            <a:r>
              <a:rPr dirty="0" sz="2400" spc="355"/>
              <a:t>ป</a:t>
            </a:r>
            <a:r>
              <a:rPr dirty="0" sz="2400" spc="225"/>
              <a:t>ท</a:t>
            </a:r>
            <a:r>
              <a:rPr dirty="0" sz="2400" spc="175"/>
              <a:t>ำ</a:t>
            </a:r>
            <a:r>
              <a:rPr dirty="0" sz="2400" spc="300"/>
              <a:t>ง</a:t>
            </a:r>
            <a:r>
              <a:rPr dirty="0" sz="2400" spc="370"/>
              <a:t>ต</a:t>
            </a:r>
            <a:r>
              <a:rPr dirty="0" sz="2400" spc="295"/>
              <a:t>ะ</a:t>
            </a:r>
            <a:r>
              <a:rPr dirty="0" sz="2400" spc="260"/>
              <a:t>ว</a:t>
            </a:r>
            <a:r>
              <a:rPr dirty="0" sz="2400" spc="-10"/>
              <a:t>ั</a:t>
            </a:r>
            <a:r>
              <a:rPr dirty="0" sz="2400" spc="260"/>
              <a:t>น</a:t>
            </a:r>
            <a:r>
              <a:rPr dirty="0" sz="2400" spc="350"/>
              <a:t>ออ</a:t>
            </a:r>
            <a:r>
              <a:rPr dirty="0" sz="2400" spc="315"/>
              <a:t>ก</a:t>
            </a:r>
            <a:r>
              <a:rPr dirty="0" sz="2400" spc="305"/>
              <a:t>อ</a:t>
            </a:r>
            <a:r>
              <a:rPr dirty="0" sz="2400" spc="15"/>
              <a:t>ี</a:t>
            </a:r>
            <a:r>
              <a:rPr dirty="0" sz="2400" spc="320"/>
              <a:t>ก</a:t>
            </a:r>
            <a:r>
              <a:rPr dirty="0" sz="2400"/>
              <a:t> </a:t>
            </a:r>
            <a:r>
              <a:rPr dirty="0" sz="2400" spc="-204"/>
              <a:t> </a:t>
            </a:r>
            <a:r>
              <a:rPr dirty="0" sz="2400" spc="565"/>
              <a:t>4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dirty="0" spc="114"/>
              <a:t>เ</a:t>
            </a:r>
            <a:r>
              <a:rPr dirty="0" spc="295"/>
              <a:t>ม</a:t>
            </a:r>
            <a:r>
              <a:rPr dirty="0" spc="370"/>
              <a:t>ต</a:t>
            </a:r>
            <a:r>
              <a:rPr dirty="0" spc="295"/>
              <a:t>ร</a:t>
            </a:r>
            <a:r>
              <a:rPr dirty="0"/>
              <a:t> </a:t>
            </a:r>
            <a:r>
              <a:rPr dirty="0" spc="-210"/>
              <a:t> </a:t>
            </a:r>
            <a:r>
              <a:rPr dirty="0" spc="310"/>
              <a:t>ต</a:t>
            </a:r>
            <a:r>
              <a:rPr dirty="0" baseline="-12731" sz="3600" spc="52"/>
              <a:t>่</a:t>
            </a:r>
            <a:r>
              <a:rPr dirty="0" sz="2400" spc="350"/>
              <a:t>อ</a:t>
            </a:r>
            <a:r>
              <a:rPr dirty="0" sz="2400" spc="295"/>
              <a:t>ม</a:t>
            </a:r>
            <a:r>
              <a:rPr dirty="0" sz="2400" spc="175"/>
              <a:t>ำ</a:t>
            </a:r>
            <a:r>
              <a:rPr dirty="0" sz="2400" spc="114"/>
              <a:t>เ</a:t>
            </a:r>
            <a:r>
              <a:rPr dirty="0" sz="2400" spc="325"/>
              <a:t>ค</a:t>
            </a:r>
            <a:r>
              <a:rPr dirty="0" sz="2400" spc="335"/>
              <a:t>ล</a:t>
            </a:r>
            <a:r>
              <a:rPr dirty="0" sz="2400" spc="-25"/>
              <a:t>ื</a:t>
            </a:r>
            <a:r>
              <a:rPr dirty="0" sz="2400" spc="35"/>
              <a:t>่</a:t>
            </a:r>
            <a:r>
              <a:rPr dirty="0" sz="2400" spc="350"/>
              <a:t>อ</a:t>
            </a:r>
            <a:r>
              <a:rPr dirty="0" sz="2400" spc="260"/>
              <a:t>น</a:t>
            </a:r>
            <a:r>
              <a:rPr dirty="0" sz="2400" spc="20"/>
              <a:t>ไ</a:t>
            </a:r>
            <a:r>
              <a:rPr dirty="0" sz="2400" spc="355"/>
              <a:t>ป</a:t>
            </a:r>
            <a:r>
              <a:rPr dirty="0" sz="2400" spc="225"/>
              <a:t>ท</a:t>
            </a:r>
            <a:r>
              <a:rPr dirty="0" sz="2400" spc="175"/>
              <a:t>ำ</a:t>
            </a:r>
            <a:r>
              <a:rPr dirty="0" sz="2400" spc="300"/>
              <a:t>ง</a:t>
            </a:r>
            <a:r>
              <a:rPr dirty="0" sz="2400" spc="210"/>
              <a:t>ท</a:t>
            </a:r>
            <a:r>
              <a:rPr dirty="0" sz="2400" spc="-10"/>
              <a:t>ิ</a:t>
            </a:r>
            <a:r>
              <a:rPr dirty="0" sz="2400" spc="340"/>
              <a:t>ศ</a:t>
            </a:r>
            <a:r>
              <a:rPr dirty="0" sz="2400" spc="160"/>
              <a:t>ใ</a:t>
            </a:r>
            <a:r>
              <a:rPr dirty="0" sz="2400" spc="310"/>
              <a:t>ต</a:t>
            </a:r>
            <a:r>
              <a:rPr dirty="0" baseline="-12731" sz="3600" spc="52"/>
              <a:t>้</a:t>
            </a:r>
            <a:r>
              <a:rPr dirty="0" sz="2400" spc="305"/>
              <a:t>อ</a:t>
            </a:r>
            <a:r>
              <a:rPr dirty="0" sz="2400" spc="15"/>
              <a:t>ี</a:t>
            </a:r>
            <a:r>
              <a:rPr dirty="0" sz="2400" spc="320"/>
              <a:t>ก</a:t>
            </a:r>
            <a:r>
              <a:rPr dirty="0" sz="2400"/>
              <a:t> </a:t>
            </a:r>
            <a:r>
              <a:rPr dirty="0" sz="2400" spc="-200"/>
              <a:t> </a:t>
            </a:r>
            <a:r>
              <a:rPr dirty="0" sz="2400" spc="565"/>
              <a:t>6</a:t>
            </a:r>
            <a:r>
              <a:rPr dirty="0" sz="2400"/>
              <a:t> </a:t>
            </a:r>
            <a:r>
              <a:rPr dirty="0" sz="2400" spc="-210"/>
              <a:t> </a:t>
            </a:r>
            <a:r>
              <a:rPr dirty="0" sz="2400" spc="114"/>
              <a:t>เ</a:t>
            </a:r>
            <a:r>
              <a:rPr dirty="0" sz="2400" spc="295"/>
              <a:t>ม</a:t>
            </a:r>
            <a:r>
              <a:rPr dirty="0" sz="2400" spc="370"/>
              <a:t>ต</a:t>
            </a:r>
            <a:r>
              <a:rPr dirty="0" sz="2400" spc="295"/>
              <a:t>ร</a:t>
            </a:r>
            <a:r>
              <a:rPr dirty="0" sz="2400"/>
              <a:t> </a:t>
            </a:r>
            <a:r>
              <a:rPr dirty="0" sz="2400" spc="-210"/>
              <a:t> </a:t>
            </a:r>
            <a:r>
              <a:rPr dirty="0" sz="2400" spc="315"/>
              <a:t>จ</a:t>
            </a:r>
            <a:r>
              <a:rPr dirty="0" sz="2400" spc="300"/>
              <a:t>ง</a:t>
            </a:r>
            <a:r>
              <a:rPr dirty="0" sz="2400" spc="250"/>
              <a:t>ห</a:t>
            </a:r>
            <a:r>
              <a:rPr dirty="0" sz="2400" spc="175"/>
              <a:t>ำ</a:t>
            </a:r>
            <a:r>
              <a:rPr dirty="0" sz="2400" spc="315"/>
              <a:t>ก</a:t>
            </a:r>
            <a:r>
              <a:rPr dirty="0" sz="2400" spc="175"/>
              <a:t>ำ</a:t>
            </a:r>
            <a:r>
              <a:rPr dirty="0" sz="2400" spc="295"/>
              <a:t>ร</a:t>
            </a:r>
            <a:r>
              <a:rPr dirty="0" sz="2400" spc="315"/>
              <a:t>ก</a:t>
            </a:r>
            <a:r>
              <a:rPr dirty="0" sz="2400" spc="295"/>
              <a:t>ระ</a:t>
            </a:r>
            <a:r>
              <a:rPr dirty="0" sz="2400" spc="315"/>
              <a:t>จ</a:t>
            </a:r>
            <a:r>
              <a:rPr dirty="0" sz="2400" spc="-25"/>
              <a:t>ั</a:t>
            </a:r>
            <a:r>
              <a:rPr dirty="0" sz="2400" spc="360"/>
              <a:t>ด</a:t>
            </a:r>
            <a:r>
              <a:rPr dirty="0" sz="2400" spc="335"/>
              <a:t>ล</a:t>
            </a:r>
            <a:r>
              <a:rPr dirty="0" sz="2400" spc="35"/>
              <a:t>ั</a:t>
            </a:r>
            <a:r>
              <a:rPr dirty="0" sz="2400" spc="315"/>
              <a:t>พ</a:t>
            </a:r>
            <a:r>
              <a:rPr dirty="0" sz="2400" spc="250"/>
              <a:t>ธ</a:t>
            </a:r>
            <a:r>
              <a:rPr dirty="0" baseline="-12731" sz="3600"/>
              <a:t>์</a:t>
            </a:r>
            <a:r>
              <a:rPr dirty="0" sz="2400" spc="225"/>
              <a:t>ข</a:t>
            </a:r>
            <a:r>
              <a:rPr dirty="0" sz="2400" spc="350"/>
              <a:t>อ</a:t>
            </a:r>
            <a:r>
              <a:rPr dirty="0" sz="2400" spc="300"/>
              <a:t>ง</a:t>
            </a:r>
            <a:r>
              <a:rPr dirty="0" sz="2400" spc="220"/>
              <a:t>น</a:t>
            </a:r>
            <a:r>
              <a:rPr dirty="0" sz="2400" spc="175"/>
              <a:t>ำ</a:t>
            </a:r>
            <a:r>
              <a:rPr dirty="0" sz="2400" spc="310"/>
              <a:t>ย</a:t>
            </a:r>
            <a:r>
              <a:rPr dirty="0" sz="2400" spc="85"/>
              <a:t>เ</a:t>
            </a:r>
            <a:r>
              <a:rPr dirty="0" sz="2400" spc="320"/>
              <a:t>จ</a:t>
            </a:r>
            <a:r>
              <a:rPr dirty="0" sz="2400"/>
              <a:t> </a:t>
            </a:r>
            <a:r>
              <a:rPr dirty="0" sz="2400" spc="-200"/>
              <a:t> </a:t>
            </a:r>
            <a:r>
              <a:rPr dirty="0" sz="2400" spc="195"/>
              <a:t>(</a:t>
            </a:r>
            <a:r>
              <a:rPr dirty="0" sz="2400" spc="545"/>
              <a:t>5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dirty="0" spc="275"/>
              <a:t>เมต</a:t>
            </a:r>
            <a:r>
              <a:rPr dirty="0" spc="240"/>
              <a:t>ร</a:t>
            </a:r>
            <a:r>
              <a:rPr dirty="0" spc="195"/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potogus</dc:creator>
  <dc:title>PowerPoint Presentation</dc:title>
  <dcterms:created xsi:type="dcterms:W3CDTF">2017-06-22T08:42:52Z</dcterms:created>
  <dcterms:modified xsi:type="dcterms:W3CDTF">2017-06-22T08:42:52Z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2016-10-06T00:00:00Z</vt:filetime>
  </property>
  <property fmtid="{D5CDD505-2E9C-101B-9397-08002B2CF9AE}" pid="3" name="LastSaved">
    <vt:filetime>2017-06-22T00:00:00Z</vt:filetime>
  </property>
</Properties>
</file>