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62" r:id="rId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FF"/>
    <a:srgbClr val="99FF99"/>
    <a:srgbClr val="00FFFF"/>
    <a:srgbClr val="FFF4D1"/>
    <a:srgbClr val="FEBAF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798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703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43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857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888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00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93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974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476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104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12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59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417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214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248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20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76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22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88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98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45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0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B4B-5462-4F58-8FBA-C1DA86C7713D}" type="datetimeFigureOut">
              <a:rPr lang="th-TH" smtClean="0"/>
              <a:t>24/07/63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694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24/07/63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9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พันธะโลหะ</a:t>
            </a:r>
            <a:endParaRPr lang="th-TH" sz="66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187" y="1322482"/>
            <a:ext cx="7658754" cy="29267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h-TH" sz="4000" b="1" dirty="0" smtClean="0">
                <a:solidFill>
                  <a:srgbClr val="FFFF00"/>
                </a:solidFill>
                <a:latin typeface="Angsana New" panose="02020603050405020304" pitchFamily="18" charset="-34"/>
              </a:rPr>
              <a:t>พันธะโลหะ </a:t>
            </a:r>
            <a:r>
              <a:rPr lang="th-TH" sz="4000" b="1" dirty="0" smtClean="0">
                <a:solidFill>
                  <a:prstClr val="white"/>
                </a:solidFill>
                <a:latin typeface="Angsana New" panose="02020603050405020304" pitchFamily="18" charset="-34"/>
              </a:rPr>
              <a:t>คือ </a:t>
            </a:r>
            <a:r>
              <a:rPr lang="th-TH" sz="4000" b="1" dirty="0">
                <a:solidFill>
                  <a:prstClr val="white"/>
                </a:solidFill>
                <a:latin typeface="Angsana New" panose="02020603050405020304" pitchFamily="18" charset="-34"/>
              </a:rPr>
              <a:t>แรงดึงดูดระหว่างไอออนบวกกับเวเลนซ์อิเล็กตรอนที่เคลื่อนที่รอบๆก้อนโลหะ เกิดจากอะตอมของโลหะใช้เวเลนซ์อิเล็กตรอนร่วมกัน เวเลนซ์อิเล็กตรอนสามารถเคลื่อนที่</a:t>
            </a:r>
            <a:r>
              <a:rPr lang="th-TH" sz="4000" b="1" dirty="0" smtClean="0">
                <a:solidFill>
                  <a:prstClr val="white"/>
                </a:solidFill>
                <a:latin typeface="Angsana New" panose="02020603050405020304" pitchFamily="18" charset="-34"/>
              </a:rPr>
              <a:t>ไป  ทุก</a:t>
            </a:r>
            <a:r>
              <a:rPr lang="th-TH" sz="4000" b="1" dirty="0">
                <a:solidFill>
                  <a:prstClr val="white"/>
                </a:solidFill>
                <a:latin typeface="Angsana New" panose="02020603050405020304" pitchFamily="18" charset="-34"/>
              </a:rPr>
              <a:t>อะตอมได้ทั่งทั้งก้อน</a:t>
            </a:r>
            <a:r>
              <a:rPr lang="th-TH" sz="4000" b="1" dirty="0" smtClean="0">
                <a:solidFill>
                  <a:prstClr val="white"/>
                </a:solidFill>
                <a:latin typeface="Angsana New" panose="02020603050405020304" pitchFamily="18" charset="-34"/>
              </a:rPr>
              <a:t>โลหะ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920467" y="4123485"/>
            <a:ext cx="108726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3" indent="-538163"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prstClr val="white"/>
                </a:solidFill>
                <a:latin typeface="Angsana New" panose="02020603050405020304" pitchFamily="18" charset="-34"/>
              </a:rPr>
              <a:t>อะตอมของโลหะอยู่ในสภาพไอออนบวก</a:t>
            </a:r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prstClr val="white"/>
                </a:solidFill>
                <a:latin typeface="Angsana New" panose="02020603050405020304" pitchFamily="18" charset="-34"/>
              </a:rPr>
              <a:t>วาเลนซ์อิเล็กตรอนของโลหะเคลื่อนที่ไปในที่ต่าง ๆ ได้อย่างอิสระ</a:t>
            </a:r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prstClr val="white"/>
                </a:solidFill>
                <a:latin typeface="Angsana New" panose="02020603050405020304" pitchFamily="18" charset="-34"/>
              </a:rPr>
              <a:t>อิเล็กตรอนอิสระทำหน้าที่ดึงดูดนิวเคลียสของอะตอมต่างๆเข้าด้วยกัน</a:t>
            </a:r>
            <a:endParaRPr lang="th-TH" sz="3600" b="1" dirty="0">
              <a:solidFill>
                <a:prstClr val="white"/>
              </a:solidFill>
              <a:latin typeface="Angsana New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130" y="1847010"/>
            <a:ext cx="348615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7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สมบัติของพันธะโลหะ</a:t>
            </a:r>
            <a:endParaRPr lang="th-TH" sz="66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186" y="1322482"/>
            <a:ext cx="9675814" cy="34108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7E6E6"/>
              </a:buClr>
              <a:buFont typeface="Arial" panose="020B0604020202020204" pitchFamily="34" charset="0"/>
              <a:buNone/>
            </a:pP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พันธะ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โลหะทำ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ให้โลหะมีสมบัติ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ต่างๆ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ดังนี้</a:t>
            </a:r>
          </a:p>
          <a:p>
            <a:pPr marL="742950" indent="-742950">
              <a:buClr>
                <a:srgbClr val="E7E6E6"/>
              </a:buClr>
              <a:buFont typeface="+mj-lt"/>
              <a:buAutoNum type="arabicPeriod"/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นำ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ไฟฟ้าและความร้อนได้ดี 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742950" indent="-742950">
              <a:buClr>
                <a:srgbClr val="E7E6E6"/>
              </a:buClr>
              <a:buFont typeface="+mj-lt"/>
              <a:buAutoNum type="arabicPeriod"/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มี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จุด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เดือด  และ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จุดหลอมเหลว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สูง</a:t>
            </a:r>
          </a:p>
          <a:p>
            <a:pPr marL="742950" indent="-742950">
              <a:buClr>
                <a:srgbClr val="E7E6E6"/>
              </a:buClr>
              <a:buFont typeface="+mj-lt"/>
              <a:buAutoNum type="arabicPeriod"/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มี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ลักษณะเป็นเงาและมีความวาวเมื่อถูกแสง 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742950" indent="-742950">
              <a:buClr>
                <a:srgbClr val="E7E6E6"/>
              </a:buClr>
              <a:buFont typeface="+mj-lt"/>
              <a:buAutoNum type="arabicPeriod"/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สามารถ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ดึงเป็นเส้น ตีเป็นแผ่น หรือบิดงอได้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050" y="4318747"/>
            <a:ext cx="8362950" cy="2227903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2357152" y="5991273"/>
            <a:ext cx="792984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400" b="1" dirty="0" smtClean="0">
                <a:solidFill>
                  <a:srgbClr val="C00000"/>
                </a:solidFill>
                <a:latin typeface="Cordia New" panose="020B0304020202020204" pitchFamily="34" charset="-34"/>
              </a:rPr>
              <a:t>การเลื่อนไถลของอะตอมโลหะเมื่อถูกแรงกระทำ</a:t>
            </a:r>
            <a:endParaRPr lang="th-TH" sz="3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134</Words>
  <Application>Microsoft Office PowerPoint</Application>
  <PresentationFormat>แบบจอกว้าง</PresentationFormat>
  <Paragraphs>14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Cordia New</vt:lpstr>
      <vt:lpstr>Wingdings</vt:lpstr>
      <vt:lpstr>ธีมของ Office</vt:lpstr>
      <vt:lpstr>1_ธีมของ Office</vt:lpstr>
      <vt:lpstr>พันธะโลหะ</vt:lpstr>
      <vt:lpstr>สมบัติของพันธะโลหะ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OFFAE201</cp:lastModifiedBy>
  <cp:revision>140</cp:revision>
  <dcterms:created xsi:type="dcterms:W3CDTF">2016-08-08T14:40:27Z</dcterms:created>
  <dcterms:modified xsi:type="dcterms:W3CDTF">2020-07-24T02:57:33Z</dcterms:modified>
</cp:coreProperties>
</file>