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7"/>
  </p:notesMasterIdLst>
  <p:sldIdLst>
    <p:sldId id="382" r:id="rId2"/>
    <p:sldId id="383" r:id="rId3"/>
    <p:sldId id="384" r:id="rId4"/>
    <p:sldId id="385" r:id="rId5"/>
    <p:sldId id="386" r:id="rId6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7FF"/>
    <a:srgbClr val="6600CC"/>
    <a:srgbClr val="FF0066"/>
    <a:srgbClr val="663300"/>
    <a:srgbClr val="FF9900"/>
    <a:srgbClr val="3333CC"/>
    <a:srgbClr val="FF00FF"/>
    <a:srgbClr val="FFFF00"/>
    <a:srgbClr val="D2A0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ลักษณะชุดรูปแบบ 1 - เน้น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8D230F3-CF80-4859-8CE7-A43EE81993B5}" styleName="ลักษณะสีอ่อน 1 - เน้น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ลักษณะ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30" autoAdjust="0"/>
    <p:restoredTop sz="94660"/>
  </p:normalViewPr>
  <p:slideViewPr>
    <p:cSldViewPr>
      <p:cViewPr varScale="1">
        <p:scale>
          <a:sx n="51" d="100"/>
          <a:sy n="51" d="100"/>
        </p:scale>
        <p:origin x="66" y="17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445D22-52DE-4580-AD3C-414A189C5E2D}" type="datetimeFigureOut">
              <a:rPr lang="th-TH" smtClean="0"/>
              <a:pPr/>
              <a:t>08/06/60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D6E68-0985-4CEE-9AA7-37AC421D2C22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92309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67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11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50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836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365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814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23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939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43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231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20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7245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348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834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390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180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13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7469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5360" y="0"/>
            <a:ext cx="10153128" cy="1400530"/>
          </a:xfrm>
        </p:spPr>
        <p:txBody>
          <a:bodyPr anchor="ctr"/>
          <a:lstStyle/>
          <a:p>
            <a:r>
              <a:rPr lang="th-TH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ประโยชน์ของธาตุกัมมันตรังสี</a:t>
            </a:r>
            <a:endParaRPr lang="th-TH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360" y="1068407"/>
            <a:ext cx="115212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th-TH" sz="4800" b="1" dirty="0" smtClean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1.  ด้าน</a:t>
            </a:r>
            <a:r>
              <a:rPr lang="th-TH" sz="4800" b="1" dirty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ธรณีวิทย</a:t>
            </a:r>
            <a:r>
              <a:rPr lang="th-TH" sz="4800" dirty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า</a:t>
            </a:r>
            <a:r>
              <a:rPr lang="en-US" sz="4800" dirty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  </a:t>
            </a:r>
            <a:endParaRPr lang="th-TH" sz="4800" dirty="0" smtClean="0">
              <a:solidFill>
                <a:srgbClr val="FF97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685800" marR="0" lvl="0" indent="-685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270510" algn="l"/>
              </a:tabLst>
            </a:pPr>
            <a:r>
              <a:rPr lang="th-TH" sz="4800" b="1" dirty="0" smtClean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ใช้</a:t>
            </a:r>
            <a:r>
              <a:rPr lang="th-TH" sz="4800" b="1" dirty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คาร์บอน -</a:t>
            </a:r>
            <a:r>
              <a:rPr lang="en-US" sz="4800" b="1" dirty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14 </a:t>
            </a:r>
            <a:r>
              <a:rPr lang="th-TH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ซึ่งมีครึ่งชีวิต </a:t>
            </a:r>
            <a:r>
              <a:rPr lang="en-US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5730 </a:t>
            </a:r>
            <a:r>
              <a:rPr lang="th-TH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ปี หาอายุของวัตถุโบราณที่มีคาร์บอนเป็นองค์ประกอบ เช่น ไม้ กระดูก หรือสารอินทรีย์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อื่นๆ</a:t>
            </a:r>
          </a:p>
        </p:txBody>
      </p:sp>
    </p:spTree>
    <p:extLst>
      <p:ext uri="{BB962C8B-B14F-4D97-AF65-F5344CB8AC3E}">
        <p14:creationId xmlns:p14="http://schemas.microsoft.com/office/powerpoint/2010/main" val="150125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5360" y="0"/>
            <a:ext cx="10153128" cy="1400530"/>
          </a:xfrm>
        </p:spPr>
        <p:txBody>
          <a:bodyPr anchor="ctr"/>
          <a:lstStyle/>
          <a:p>
            <a:r>
              <a:rPr lang="th-TH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ประโยชน์ของธาตุกัมมันตรังสี</a:t>
            </a:r>
            <a:endParaRPr lang="th-TH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360" y="1068407"/>
            <a:ext cx="11737304" cy="578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th-TH" sz="4800" b="1" dirty="0" smtClean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2.  ด้านการแพทย์</a:t>
            </a:r>
            <a:endParaRPr lang="th-TH" sz="4800" dirty="0" smtClean="0">
              <a:solidFill>
                <a:srgbClr val="FF97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685800" marR="0" lvl="0" indent="-6858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270510" algn="l"/>
              </a:tabLst>
            </a:pPr>
            <a:r>
              <a:rPr lang="th-TH" sz="4800" b="1" dirty="0" smtClean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ไอโอดีน-</a:t>
            </a:r>
            <a:r>
              <a:rPr lang="en-US" sz="4800" b="1" dirty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131 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ใช้ดู</a:t>
            </a:r>
            <a:r>
              <a:rPr lang="th-TH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ความผิดปกติของต่อม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ไทรอยด์</a:t>
            </a:r>
          </a:p>
          <a:p>
            <a:pPr marL="685800" marR="0" lvl="0" indent="-6858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270510" algn="l"/>
              </a:tabLst>
            </a:pPr>
            <a:r>
              <a:rPr lang="th-TH" sz="4800" b="1" dirty="0" smtClean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ไอโอดีน-</a:t>
            </a:r>
            <a:r>
              <a:rPr lang="en-US" sz="4800" b="1" dirty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132 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ใช้ติดตาม</a:t>
            </a:r>
            <a:r>
              <a:rPr lang="th-TH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ดูภาพ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สมอง</a:t>
            </a:r>
          </a:p>
          <a:p>
            <a:pPr marL="685800" marR="0" lvl="0" indent="-6858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270510" algn="l"/>
              </a:tabLst>
            </a:pPr>
            <a:r>
              <a:rPr lang="th-TH" sz="4800" b="1" dirty="0" smtClean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โซเดียม-</a:t>
            </a:r>
            <a:r>
              <a:rPr lang="en-US" sz="4800" b="1" dirty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24 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ฉีดเข้า</a:t>
            </a:r>
            <a:r>
              <a:rPr lang="th-TH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เส้นเลือดโดยตรงเพื่อดูระบบการ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ไหล เวียนของเลือด</a:t>
            </a:r>
          </a:p>
          <a:p>
            <a:pPr marL="685800" marR="0" lvl="0" indent="-6858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270510" algn="l"/>
              </a:tabLst>
            </a:pPr>
            <a:r>
              <a:rPr lang="th-TH" sz="4800" b="1" dirty="0" smtClean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เทคนีเชียม</a:t>
            </a:r>
            <a:r>
              <a:rPr lang="th-TH" sz="4800" b="1" dirty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-</a:t>
            </a:r>
            <a:r>
              <a:rPr lang="en-US" sz="4800" b="1" dirty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99 </a:t>
            </a:r>
            <a:r>
              <a:rPr lang="th-TH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รับประทาน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เมื่อ</a:t>
            </a:r>
            <a:r>
              <a:rPr lang="th-TH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ต้องการดูภาพหัวใจ ตับ ปอด </a:t>
            </a:r>
            <a:endParaRPr lang="th-TH" sz="4800" b="1" dirty="0" smtClean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685800" marR="0" lvl="0" indent="-6858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270510" algn="l"/>
              </a:tabLst>
            </a:pPr>
            <a:r>
              <a:rPr lang="th-TH" sz="4800" b="1" dirty="0" smtClean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โคบอลต์-</a:t>
            </a:r>
            <a:r>
              <a:rPr lang="en-US" sz="4800" b="1" dirty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60 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หรือ </a:t>
            </a:r>
            <a:r>
              <a:rPr lang="th-TH" sz="4800" b="1" dirty="0" smtClean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เรเดียม-</a:t>
            </a:r>
            <a:r>
              <a:rPr lang="en-US" sz="4800" b="1" dirty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226 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ใช้ใน</a:t>
            </a:r>
            <a:r>
              <a:rPr lang="th-TH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การรักษา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โรคมะเร็ง</a:t>
            </a:r>
            <a:endParaRPr lang="en-US" sz="48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185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5360" y="0"/>
            <a:ext cx="10153128" cy="1400530"/>
          </a:xfrm>
        </p:spPr>
        <p:txBody>
          <a:bodyPr anchor="ctr"/>
          <a:lstStyle/>
          <a:p>
            <a:r>
              <a:rPr lang="th-TH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ประโยชน์ของธาตุกัมมันตรังสี</a:t>
            </a:r>
            <a:endParaRPr lang="th-TH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360" y="1068407"/>
            <a:ext cx="11737304" cy="578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th-TH" sz="4800" b="1" dirty="0" smtClean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3.  ด้านการเกษตรกรรม</a:t>
            </a:r>
            <a:endParaRPr lang="th-TH" sz="4800" dirty="0" smtClean="0">
              <a:solidFill>
                <a:srgbClr val="FF97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685800" marR="0" lvl="0" indent="-6858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270510" algn="l"/>
              </a:tabLst>
            </a:pPr>
            <a:r>
              <a:rPr lang="th-TH" sz="4800" b="1" dirty="0" smtClean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ฟอสฟอรัส-</a:t>
            </a:r>
            <a:r>
              <a:rPr lang="en-US" sz="4800" b="1" dirty="0" smtClean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32 </a:t>
            </a:r>
            <a:r>
              <a:rPr lang="th-TH" sz="4800" b="1" dirty="0" smtClean="0">
                <a:latin typeface="Cordia New" panose="020B0304020202020204" pitchFamily="34" charset="-34"/>
              </a:rPr>
              <a:t>ใช้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จำนวนเล็กน้อยผสมกับฟอสฟอรัสที่ไม่มีรังสีเพื่อทำปุ๋ย แล้วใช้เครื่องไกเกอร์ มูลเลอร์ เคาน์เตอร์ ตรวจวัดรังสีที่ใบของพืช</a:t>
            </a:r>
          </a:p>
          <a:p>
            <a:pPr marL="685800" marR="0" lvl="0" indent="-6858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270510" algn="l"/>
              </a:tabLst>
            </a:pP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ใช้</a:t>
            </a:r>
            <a:r>
              <a:rPr lang="th-TH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รังสีเพื่อการปรับปรุงเมล็ดพันธุ์พืชให้ได้พันธุกรรมตามต้องการโดยการนำเมล็ดพันธุ์พืชมาอาบรังสีนิวตรอนในปริมาณและระยะเวลาที่เหมาะสมจะทำให้เกิดการกลาย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พันธุ์</a:t>
            </a:r>
            <a:endParaRPr lang="en-US" sz="48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1725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5360" y="0"/>
            <a:ext cx="10153128" cy="1400530"/>
          </a:xfrm>
        </p:spPr>
        <p:txBody>
          <a:bodyPr anchor="ctr"/>
          <a:lstStyle/>
          <a:p>
            <a:r>
              <a:rPr lang="th-TH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ประโยชน์ของธาตุกัมมันตรังสี</a:t>
            </a:r>
            <a:endParaRPr lang="th-TH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360" y="1068407"/>
            <a:ext cx="107291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th-TH" sz="4800" b="1" dirty="0" smtClean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4.  ด้านอุตสาหกรรม</a:t>
            </a:r>
            <a:endParaRPr lang="th-TH" sz="4800" dirty="0" smtClean="0">
              <a:solidFill>
                <a:srgbClr val="FF97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685800" marR="0" lvl="0" indent="-685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270510" algn="l"/>
              </a:tabLst>
            </a:pP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ใช้</a:t>
            </a:r>
            <a:r>
              <a:rPr lang="th-TH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ตรวจหารอยตำหนิในโลหะหรือรอยรั่วของท่อขนส่ง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ของเหลว</a:t>
            </a:r>
          </a:p>
          <a:p>
            <a:pPr marL="685800" marR="0" lvl="0" indent="-685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270510" algn="l"/>
              </a:tabLst>
            </a:pP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ใช้</a:t>
            </a:r>
            <a:r>
              <a:rPr lang="th-TH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วัดความหนาของวัตถุเนื่องจากรังสีแต่ละชนิดทะลุวัตถุได้ดีไม่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เท่ากัน</a:t>
            </a:r>
            <a:endParaRPr lang="en-US" sz="48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0349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5360" y="0"/>
            <a:ext cx="10153128" cy="1400530"/>
          </a:xfrm>
        </p:spPr>
        <p:txBody>
          <a:bodyPr anchor="ctr"/>
          <a:lstStyle/>
          <a:p>
            <a:r>
              <a:rPr lang="th-TH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ประโยชน์ของธาตุกัมมันตรังสี</a:t>
            </a:r>
            <a:endParaRPr lang="th-TH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360" y="1068407"/>
            <a:ext cx="107291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th-TH" sz="4800" b="1" dirty="0" smtClean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4.  ด้านอุตสาหกรรม</a:t>
            </a:r>
            <a:endParaRPr lang="th-TH" sz="4800" dirty="0" smtClean="0">
              <a:solidFill>
                <a:srgbClr val="FF97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685800" indent="-685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270510" algn="l"/>
              </a:tabLst>
            </a:pPr>
            <a:r>
              <a:rPr lang="th-TH" sz="4800" b="1" dirty="0" smtClean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โคบอลต์-</a:t>
            </a:r>
            <a:r>
              <a:rPr lang="en-US" sz="4800" b="1" dirty="0">
                <a:solidFill>
                  <a:srgbClr val="92D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60 </a:t>
            </a:r>
            <a:r>
              <a:rPr lang="th-TH" sz="4800" b="1" dirty="0">
                <a:latin typeface="Cordia New" panose="020B0304020202020204" pitchFamily="34" charset="-34"/>
              </a:rPr>
              <a:t>ใช้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ซึ่ง</a:t>
            </a:r>
            <a:r>
              <a:rPr lang="th-TH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จะให้รังสีแกมมาที่ไม่มีผล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ตกค้าง และ</a:t>
            </a:r>
            <a:r>
              <a:rPr lang="th-TH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รังสีจะทำลาย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แบคทีเรีย จึง</a:t>
            </a:r>
            <a:r>
              <a:rPr lang="th-TH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ช่วยเก็บรักษาอาหารไว้ได้นานหลายวันหลังจากการผ่านรังสีเข้าไป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ใน      อาหารแล้ว</a:t>
            </a:r>
            <a:endParaRPr lang="en-US" sz="48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8043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974</TotalTime>
  <Words>232</Words>
  <Application>Microsoft Office PowerPoint</Application>
  <PresentationFormat>แบบจอกว้าง</PresentationFormat>
  <Paragraphs>21</Paragraphs>
  <Slides>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</vt:i4>
      </vt:variant>
    </vt:vector>
  </HeadingPairs>
  <TitlesOfParts>
    <vt:vector size="12" baseType="lpstr">
      <vt:lpstr>Arial</vt:lpstr>
      <vt:lpstr>Calibri</vt:lpstr>
      <vt:lpstr>Century Gothic</vt:lpstr>
      <vt:lpstr>Cordia New</vt:lpstr>
      <vt:lpstr>Wingdings</vt:lpstr>
      <vt:lpstr>Wingdings 3</vt:lpstr>
      <vt:lpstr>Ion</vt:lpstr>
      <vt:lpstr>ประโยชน์ของธาตุกัมมันตรังสี</vt:lpstr>
      <vt:lpstr>ประโยชน์ของธาตุกัมมันตรังสี</vt:lpstr>
      <vt:lpstr>ประโยชน์ของธาตุกัมมันตรังสี</vt:lpstr>
      <vt:lpstr>ประโยชน์ของธาตุกัมมันตรังสี</vt:lpstr>
      <vt:lpstr>ประโยชน์ของธาตุกัมมันตรังสี</vt:lpstr>
    </vt:vector>
  </TitlesOfParts>
  <Company>iLLUSiON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Personal</dc:creator>
  <cp:lastModifiedBy>พิสุทธา ใจธรรม</cp:lastModifiedBy>
  <cp:revision>222</cp:revision>
  <dcterms:created xsi:type="dcterms:W3CDTF">2010-03-21T16:15:10Z</dcterms:created>
  <dcterms:modified xsi:type="dcterms:W3CDTF">2017-06-08T08:57:45Z</dcterms:modified>
</cp:coreProperties>
</file>