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8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9" r:id="rId32"/>
    <p:sldId id="285" r:id="rId33"/>
    <p:sldId id="286" r:id="rId34"/>
    <p:sldId id="287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FAA13-911F-4C46-A2B5-44C6C923C124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FCAAF-BFCB-4955-8829-4EDE86D04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01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9525" y="-3175"/>
            <a:ext cx="12197943" cy="6861176"/>
            <a:chOff x="-9525" y="-3175"/>
            <a:chExt cx="12197943" cy="6861176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9525" y="-3175"/>
              <a:ext cx="11242675" cy="6861175"/>
            </a:xfrm>
            <a:custGeom>
              <a:avLst/>
              <a:gdLst/>
              <a:ahLst/>
              <a:cxnLst/>
              <a:rect l="0" t="0" r="r" b="b"/>
              <a:pathLst>
                <a:path w="3538" h="2158">
                  <a:moveTo>
                    <a:pt x="1153" y="425"/>
                  </a:moveTo>
                  <a:cubicBezTo>
                    <a:pt x="1156" y="429"/>
                    <a:pt x="1166" y="413"/>
                    <a:pt x="1171" y="406"/>
                  </a:cubicBezTo>
                  <a:cubicBezTo>
                    <a:pt x="1177" y="398"/>
                    <a:pt x="1183" y="390"/>
                    <a:pt x="1188" y="382"/>
                  </a:cubicBezTo>
                  <a:cubicBezTo>
                    <a:pt x="1195" y="370"/>
                    <a:pt x="1201" y="358"/>
                    <a:pt x="1207" y="346"/>
                  </a:cubicBezTo>
                  <a:cubicBezTo>
                    <a:pt x="1212" y="333"/>
                    <a:pt x="1218" y="321"/>
                    <a:pt x="1216" y="306"/>
                  </a:cubicBezTo>
                  <a:cubicBezTo>
                    <a:pt x="1216" y="303"/>
                    <a:pt x="1215" y="300"/>
                    <a:pt x="1214" y="298"/>
                  </a:cubicBezTo>
                  <a:cubicBezTo>
                    <a:pt x="1211" y="295"/>
                    <a:pt x="1208" y="295"/>
                    <a:pt x="1205" y="295"/>
                  </a:cubicBezTo>
                  <a:cubicBezTo>
                    <a:pt x="1198" y="297"/>
                    <a:pt x="1194" y="303"/>
                    <a:pt x="1190" y="310"/>
                  </a:cubicBezTo>
                  <a:cubicBezTo>
                    <a:pt x="1185" y="318"/>
                    <a:pt x="1180" y="325"/>
                    <a:pt x="1177" y="334"/>
                  </a:cubicBezTo>
                  <a:cubicBezTo>
                    <a:pt x="1171" y="349"/>
                    <a:pt x="1167" y="364"/>
                    <a:pt x="1162" y="379"/>
                  </a:cubicBezTo>
                  <a:cubicBezTo>
                    <a:pt x="1158" y="394"/>
                    <a:pt x="1149" y="420"/>
                    <a:pt x="1153" y="425"/>
                  </a:cubicBezTo>
                  <a:close/>
                  <a:moveTo>
                    <a:pt x="2234" y="763"/>
                  </a:moveTo>
                  <a:cubicBezTo>
                    <a:pt x="2245" y="793"/>
                    <a:pt x="2265" y="812"/>
                    <a:pt x="2285" y="829"/>
                  </a:cubicBezTo>
                  <a:cubicBezTo>
                    <a:pt x="2287" y="831"/>
                    <a:pt x="2289" y="832"/>
                    <a:pt x="2291" y="833"/>
                  </a:cubicBezTo>
                  <a:cubicBezTo>
                    <a:pt x="2292" y="833"/>
                    <a:pt x="2293" y="833"/>
                    <a:pt x="2293" y="833"/>
                  </a:cubicBezTo>
                  <a:cubicBezTo>
                    <a:pt x="2295" y="833"/>
                    <a:pt x="2296" y="832"/>
                    <a:pt x="2297" y="831"/>
                  </a:cubicBezTo>
                  <a:cubicBezTo>
                    <a:pt x="2301" y="826"/>
                    <a:pt x="2295" y="813"/>
                    <a:pt x="2294" y="808"/>
                  </a:cubicBezTo>
                  <a:cubicBezTo>
                    <a:pt x="2290" y="800"/>
                    <a:pt x="2286" y="792"/>
                    <a:pt x="2282" y="784"/>
                  </a:cubicBezTo>
                  <a:cubicBezTo>
                    <a:pt x="2276" y="771"/>
                    <a:pt x="2269" y="757"/>
                    <a:pt x="2260" y="746"/>
                  </a:cubicBezTo>
                  <a:cubicBezTo>
                    <a:pt x="2257" y="741"/>
                    <a:pt x="2253" y="736"/>
                    <a:pt x="2248" y="734"/>
                  </a:cubicBezTo>
                  <a:cubicBezTo>
                    <a:pt x="2243" y="733"/>
                    <a:pt x="2237" y="734"/>
                    <a:pt x="2234" y="740"/>
                  </a:cubicBezTo>
                  <a:cubicBezTo>
                    <a:pt x="2232" y="743"/>
                    <a:pt x="2231" y="747"/>
                    <a:pt x="2232" y="751"/>
                  </a:cubicBezTo>
                  <a:cubicBezTo>
                    <a:pt x="2232" y="756"/>
                    <a:pt x="2233" y="759"/>
                    <a:pt x="2234" y="763"/>
                  </a:cubicBezTo>
                  <a:close/>
                  <a:moveTo>
                    <a:pt x="1153" y="1133"/>
                  </a:moveTo>
                  <a:cubicBezTo>
                    <a:pt x="1156" y="1137"/>
                    <a:pt x="1166" y="1122"/>
                    <a:pt x="1171" y="1115"/>
                  </a:cubicBezTo>
                  <a:cubicBezTo>
                    <a:pt x="1177" y="1107"/>
                    <a:pt x="1183" y="1099"/>
                    <a:pt x="1188" y="1090"/>
                  </a:cubicBezTo>
                  <a:cubicBezTo>
                    <a:pt x="1195" y="1079"/>
                    <a:pt x="1201" y="1067"/>
                    <a:pt x="1207" y="1054"/>
                  </a:cubicBezTo>
                  <a:cubicBezTo>
                    <a:pt x="1212" y="1042"/>
                    <a:pt x="1218" y="1029"/>
                    <a:pt x="1216" y="1015"/>
                  </a:cubicBezTo>
                  <a:cubicBezTo>
                    <a:pt x="1216" y="1011"/>
                    <a:pt x="1215" y="1008"/>
                    <a:pt x="1214" y="1006"/>
                  </a:cubicBezTo>
                  <a:cubicBezTo>
                    <a:pt x="1211" y="1003"/>
                    <a:pt x="1208" y="1003"/>
                    <a:pt x="1205" y="1004"/>
                  </a:cubicBezTo>
                  <a:cubicBezTo>
                    <a:pt x="1198" y="1006"/>
                    <a:pt x="1194" y="1012"/>
                    <a:pt x="1190" y="1019"/>
                  </a:cubicBezTo>
                  <a:cubicBezTo>
                    <a:pt x="1185" y="1026"/>
                    <a:pt x="1180" y="1034"/>
                    <a:pt x="1177" y="1043"/>
                  </a:cubicBezTo>
                  <a:cubicBezTo>
                    <a:pt x="1171" y="1058"/>
                    <a:pt x="1167" y="1073"/>
                    <a:pt x="1162" y="1088"/>
                  </a:cubicBezTo>
                  <a:cubicBezTo>
                    <a:pt x="1158" y="1103"/>
                    <a:pt x="1149" y="1129"/>
                    <a:pt x="1153" y="1133"/>
                  </a:cubicBezTo>
                  <a:close/>
                  <a:moveTo>
                    <a:pt x="1156" y="932"/>
                  </a:moveTo>
                  <a:cubicBezTo>
                    <a:pt x="1151" y="929"/>
                    <a:pt x="1144" y="931"/>
                    <a:pt x="1140" y="937"/>
                  </a:cubicBezTo>
                  <a:cubicBezTo>
                    <a:pt x="1136" y="942"/>
                    <a:pt x="1134" y="949"/>
                    <a:pt x="1133" y="956"/>
                  </a:cubicBezTo>
                  <a:cubicBezTo>
                    <a:pt x="1134" y="981"/>
                    <a:pt x="1137" y="1006"/>
                    <a:pt x="1140" y="1031"/>
                  </a:cubicBezTo>
                  <a:cubicBezTo>
                    <a:pt x="1142" y="1041"/>
                    <a:pt x="1143" y="1051"/>
                    <a:pt x="1145" y="1061"/>
                  </a:cubicBezTo>
                  <a:cubicBezTo>
                    <a:pt x="1146" y="1064"/>
                    <a:pt x="1149" y="1082"/>
                    <a:pt x="1153" y="1074"/>
                  </a:cubicBezTo>
                  <a:cubicBezTo>
                    <a:pt x="1155" y="1069"/>
                    <a:pt x="1156" y="1063"/>
                    <a:pt x="1157" y="1058"/>
                  </a:cubicBezTo>
                  <a:cubicBezTo>
                    <a:pt x="1159" y="1048"/>
                    <a:pt x="1160" y="1038"/>
                    <a:pt x="1161" y="1028"/>
                  </a:cubicBezTo>
                  <a:cubicBezTo>
                    <a:pt x="1164" y="1011"/>
                    <a:pt x="1165" y="994"/>
                    <a:pt x="1166" y="977"/>
                  </a:cubicBezTo>
                  <a:cubicBezTo>
                    <a:pt x="1167" y="963"/>
                    <a:pt x="1168" y="940"/>
                    <a:pt x="1156" y="932"/>
                  </a:cubicBezTo>
                  <a:close/>
                  <a:moveTo>
                    <a:pt x="2305" y="16"/>
                  </a:moveTo>
                  <a:cubicBezTo>
                    <a:pt x="2307" y="11"/>
                    <a:pt x="2308" y="5"/>
                    <a:pt x="2309" y="0"/>
                  </a:cubicBezTo>
                  <a:cubicBezTo>
                    <a:pt x="2297" y="0"/>
                    <a:pt x="2297" y="0"/>
                    <a:pt x="2297" y="0"/>
                  </a:cubicBezTo>
                  <a:cubicBezTo>
                    <a:pt x="2297" y="1"/>
                    <a:pt x="2297" y="2"/>
                    <a:pt x="2297" y="2"/>
                  </a:cubicBezTo>
                  <a:cubicBezTo>
                    <a:pt x="2298" y="5"/>
                    <a:pt x="2301" y="24"/>
                    <a:pt x="2305" y="16"/>
                  </a:cubicBezTo>
                  <a:close/>
                  <a:moveTo>
                    <a:pt x="2282" y="57"/>
                  </a:moveTo>
                  <a:cubicBezTo>
                    <a:pt x="2285" y="61"/>
                    <a:pt x="2299" y="86"/>
                    <a:pt x="2299" y="75"/>
                  </a:cubicBezTo>
                  <a:cubicBezTo>
                    <a:pt x="2299" y="64"/>
                    <a:pt x="2296" y="51"/>
                    <a:pt x="2293" y="40"/>
                  </a:cubicBezTo>
                  <a:cubicBezTo>
                    <a:pt x="2290" y="26"/>
                    <a:pt x="2287" y="13"/>
                    <a:pt x="2283" y="0"/>
                  </a:cubicBezTo>
                  <a:cubicBezTo>
                    <a:pt x="2252" y="0"/>
                    <a:pt x="2252" y="0"/>
                    <a:pt x="2252" y="0"/>
                  </a:cubicBezTo>
                  <a:cubicBezTo>
                    <a:pt x="2256" y="11"/>
                    <a:pt x="2261" y="21"/>
                    <a:pt x="2266" y="31"/>
                  </a:cubicBezTo>
                  <a:cubicBezTo>
                    <a:pt x="2271" y="40"/>
                    <a:pt x="2276" y="49"/>
                    <a:pt x="2282" y="57"/>
                  </a:cubicBezTo>
                  <a:close/>
                  <a:moveTo>
                    <a:pt x="2234" y="58"/>
                  </a:moveTo>
                  <a:cubicBezTo>
                    <a:pt x="2245" y="87"/>
                    <a:pt x="2265" y="107"/>
                    <a:pt x="2285" y="124"/>
                  </a:cubicBezTo>
                  <a:cubicBezTo>
                    <a:pt x="2287" y="125"/>
                    <a:pt x="2289" y="127"/>
                    <a:pt x="2291" y="127"/>
                  </a:cubicBezTo>
                  <a:cubicBezTo>
                    <a:pt x="2292" y="128"/>
                    <a:pt x="2293" y="128"/>
                    <a:pt x="2293" y="128"/>
                  </a:cubicBezTo>
                  <a:cubicBezTo>
                    <a:pt x="2295" y="127"/>
                    <a:pt x="2296" y="127"/>
                    <a:pt x="2297" y="125"/>
                  </a:cubicBezTo>
                  <a:cubicBezTo>
                    <a:pt x="2301" y="121"/>
                    <a:pt x="2295" y="107"/>
                    <a:pt x="2294" y="102"/>
                  </a:cubicBezTo>
                  <a:cubicBezTo>
                    <a:pt x="2290" y="94"/>
                    <a:pt x="2286" y="86"/>
                    <a:pt x="2282" y="78"/>
                  </a:cubicBezTo>
                  <a:cubicBezTo>
                    <a:pt x="2276" y="65"/>
                    <a:pt x="2269" y="52"/>
                    <a:pt x="2260" y="40"/>
                  </a:cubicBezTo>
                  <a:cubicBezTo>
                    <a:pt x="2257" y="35"/>
                    <a:pt x="2253" y="31"/>
                    <a:pt x="2248" y="29"/>
                  </a:cubicBezTo>
                  <a:cubicBezTo>
                    <a:pt x="2243" y="27"/>
                    <a:pt x="2237" y="29"/>
                    <a:pt x="2234" y="34"/>
                  </a:cubicBezTo>
                  <a:cubicBezTo>
                    <a:pt x="2232" y="37"/>
                    <a:pt x="2231" y="42"/>
                    <a:pt x="2232" y="46"/>
                  </a:cubicBezTo>
                  <a:cubicBezTo>
                    <a:pt x="2232" y="50"/>
                    <a:pt x="2233" y="54"/>
                    <a:pt x="2234" y="58"/>
                  </a:cubicBezTo>
                  <a:close/>
                  <a:moveTo>
                    <a:pt x="1128" y="1047"/>
                  </a:moveTo>
                  <a:cubicBezTo>
                    <a:pt x="1124" y="1032"/>
                    <a:pt x="1118" y="1009"/>
                    <a:pt x="1104" y="1004"/>
                  </a:cubicBezTo>
                  <a:cubicBezTo>
                    <a:pt x="1100" y="1003"/>
                    <a:pt x="1095" y="1004"/>
                    <a:pt x="1092" y="1008"/>
                  </a:cubicBezTo>
                  <a:cubicBezTo>
                    <a:pt x="1088" y="1014"/>
                    <a:pt x="1088" y="1022"/>
                    <a:pt x="1090" y="1029"/>
                  </a:cubicBezTo>
                  <a:cubicBezTo>
                    <a:pt x="1096" y="1050"/>
                    <a:pt x="1104" y="1070"/>
                    <a:pt x="1114" y="1089"/>
                  </a:cubicBezTo>
                  <a:cubicBezTo>
                    <a:pt x="1119" y="1098"/>
                    <a:pt x="1125" y="1107"/>
                    <a:pt x="1130" y="1116"/>
                  </a:cubicBezTo>
                  <a:cubicBezTo>
                    <a:pt x="1133" y="1120"/>
                    <a:pt x="1147" y="1144"/>
                    <a:pt x="1147" y="1134"/>
                  </a:cubicBezTo>
                  <a:cubicBezTo>
                    <a:pt x="1147" y="1122"/>
                    <a:pt x="1144" y="1109"/>
                    <a:pt x="1141" y="1098"/>
                  </a:cubicBezTo>
                  <a:cubicBezTo>
                    <a:pt x="1138" y="1081"/>
                    <a:pt x="1133" y="1064"/>
                    <a:pt x="1128" y="1047"/>
                  </a:cubicBezTo>
                  <a:close/>
                  <a:moveTo>
                    <a:pt x="2" y="0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3" y="10"/>
                    <a:pt x="4" y="5"/>
                    <a:pt x="5" y="0"/>
                  </a:cubicBezTo>
                  <a:lnTo>
                    <a:pt x="2" y="0"/>
                  </a:lnTo>
                  <a:close/>
                  <a:moveTo>
                    <a:pt x="1082" y="1116"/>
                  </a:moveTo>
                  <a:cubicBezTo>
                    <a:pt x="1093" y="1145"/>
                    <a:pt x="1113" y="1165"/>
                    <a:pt x="1133" y="1182"/>
                  </a:cubicBezTo>
                  <a:cubicBezTo>
                    <a:pt x="1135" y="1184"/>
                    <a:pt x="1137" y="1185"/>
                    <a:pt x="1139" y="1186"/>
                  </a:cubicBezTo>
                  <a:cubicBezTo>
                    <a:pt x="1140" y="1186"/>
                    <a:pt x="1141" y="1186"/>
                    <a:pt x="1142" y="1186"/>
                  </a:cubicBezTo>
                  <a:cubicBezTo>
                    <a:pt x="1143" y="1186"/>
                    <a:pt x="1144" y="1185"/>
                    <a:pt x="1145" y="1184"/>
                  </a:cubicBezTo>
                  <a:cubicBezTo>
                    <a:pt x="1149" y="1179"/>
                    <a:pt x="1143" y="1166"/>
                    <a:pt x="1142" y="1161"/>
                  </a:cubicBezTo>
                  <a:cubicBezTo>
                    <a:pt x="1138" y="1152"/>
                    <a:pt x="1134" y="1145"/>
                    <a:pt x="1130" y="1137"/>
                  </a:cubicBezTo>
                  <a:cubicBezTo>
                    <a:pt x="1124" y="1123"/>
                    <a:pt x="1117" y="1110"/>
                    <a:pt x="1108" y="1098"/>
                  </a:cubicBezTo>
                  <a:cubicBezTo>
                    <a:pt x="1105" y="1093"/>
                    <a:pt x="1101" y="1089"/>
                    <a:pt x="1096" y="1087"/>
                  </a:cubicBezTo>
                  <a:cubicBezTo>
                    <a:pt x="1091" y="1085"/>
                    <a:pt x="1085" y="1087"/>
                    <a:pt x="1082" y="1092"/>
                  </a:cubicBezTo>
                  <a:cubicBezTo>
                    <a:pt x="1080" y="1096"/>
                    <a:pt x="1079" y="1100"/>
                    <a:pt x="1080" y="1104"/>
                  </a:cubicBezTo>
                  <a:cubicBezTo>
                    <a:pt x="1080" y="1108"/>
                    <a:pt x="1081" y="1112"/>
                    <a:pt x="1082" y="1116"/>
                  </a:cubicBezTo>
                  <a:close/>
                  <a:moveTo>
                    <a:pt x="19" y="56"/>
                  </a:moveTo>
                  <a:cubicBezTo>
                    <a:pt x="25" y="48"/>
                    <a:pt x="31" y="40"/>
                    <a:pt x="36" y="32"/>
                  </a:cubicBezTo>
                  <a:cubicBezTo>
                    <a:pt x="42" y="22"/>
                    <a:pt x="48" y="11"/>
                    <a:pt x="5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10"/>
                    <a:pt x="13" y="20"/>
                    <a:pt x="10" y="29"/>
                  </a:cubicBezTo>
                  <a:cubicBezTo>
                    <a:pt x="8" y="38"/>
                    <a:pt x="4" y="50"/>
                    <a:pt x="2" y="59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6" y="76"/>
                    <a:pt x="14" y="63"/>
                    <a:pt x="19" y="56"/>
                  </a:cubicBezTo>
                  <a:close/>
                  <a:moveTo>
                    <a:pt x="9" y="675"/>
                  </a:moveTo>
                  <a:cubicBezTo>
                    <a:pt x="12" y="658"/>
                    <a:pt x="14" y="641"/>
                    <a:pt x="14" y="624"/>
                  </a:cubicBezTo>
                  <a:cubicBezTo>
                    <a:pt x="15" y="610"/>
                    <a:pt x="16" y="587"/>
                    <a:pt x="4" y="580"/>
                  </a:cubicBezTo>
                  <a:cubicBezTo>
                    <a:pt x="3" y="579"/>
                    <a:pt x="2" y="579"/>
                    <a:pt x="2" y="579"/>
                  </a:cubicBezTo>
                  <a:cubicBezTo>
                    <a:pt x="2" y="719"/>
                    <a:pt x="2" y="719"/>
                    <a:pt x="2" y="719"/>
                  </a:cubicBezTo>
                  <a:cubicBezTo>
                    <a:pt x="3" y="715"/>
                    <a:pt x="4" y="710"/>
                    <a:pt x="5" y="705"/>
                  </a:cubicBezTo>
                  <a:cubicBezTo>
                    <a:pt x="7" y="695"/>
                    <a:pt x="8" y="685"/>
                    <a:pt x="9" y="675"/>
                  </a:cubicBezTo>
                  <a:close/>
                  <a:moveTo>
                    <a:pt x="1082" y="408"/>
                  </a:moveTo>
                  <a:cubicBezTo>
                    <a:pt x="1093" y="437"/>
                    <a:pt x="1113" y="457"/>
                    <a:pt x="1133" y="474"/>
                  </a:cubicBezTo>
                  <a:cubicBezTo>
                    <a:pt x="1135" y="475"/>
                    <a:pt x="1137" y="477"/>
                    <a:pt x="1139" y="477"/>
                  </a:cubicBezTo>
                  <a:cubicBezTo>
                    <a:pt x="1140" y="478"/>
                    <a:pt x="1141" y="478"/>
                    <a:pt x="1142" y="477"/>
                  </a:cubicBezTo>
                  <a:cubicBezTo>
                    <a:pt x="1143" y="477"/>
                    <a:pt x="1144" y="477"/>
                    <a:pt x="1145" y="475"/>
                  </a:cubicBezTo>
                  <a:cubicBezTo>
                    <a:pt x="1149" y="470"/>
                    <a:pt x="1143" y="457"/>
                    <a:pt x="1142" y="452"/>
                  </a:cubicBezTo>
                  <a:cubicBezTo>
                    <a:pt x="1138" y="444"/>
                    <a:pt x="1134" y="436"/>
                    <a:pt x="1130" y="428"/>
                  </a:cubicBezTo>
                  <a:cubicBezTo>
                    <a:pt x="1124" y="415"/>
                    <a:pt x="1117" y="402"/>
                    <a:pt x="1108" y="390"/>
                  </a:cubicBezTo>
                  <a:cubicBezTo>
                    <a:pt x="1105" y="385"/>
                    <a:pt x="1101" y="380"/>
                    <a:pt x="1096" y="379"/>
                  </a:cubicBezTo>
                  <a:cubicBezTo>
                    <a:pt x="1091" y="377"/>
                    <a:pt x="1085" y="379"/>
                    <a:pt x="1082" y="384"/>
                  </a:cubicBezTo>
                  <a:cubicBezTo>
                    <a:pt x="1080" y="387"/>
                    <a:pt x="1079" y="392"/>
                    <a:pt x="1080" y="396"/>
                  </a:cubicBezTo>
                  <a:cubicBezTo>
                    <a:pt x="1080" y="400"/>
                    <a:pt x="1081" y="404"/>
                    <a:pt x="1082" y="408"/>
                  </a:cubicBezTo>
                  <a:close/>
                  <a:moveTo>
                    <a:pt x="1145" y="352"/>
                  </a:moveTo>
                  <a:cubicBezTo>
                    <a:pt x="1146" y="355"/>
                    <a:pt x="1149" y="374"/>
                    <a:pt x="1153" y="366"/>
                  </a:cubicBezTo>
                  <a:cubicBezTo>
                    <a:pt x="1155" y="361"/>
                    <a:pt x="1156" y="355"/>
                    <a:pt x="1157" y="350"/>
                  </a:cubicBezTo>
                  <a:cubicBezTo>
                    <a:pt x="1159" y="340"/>
                    <a:pt x="1160" y="329"/>
                    <a:pt x="1161" y="319"/>
                  </a:cubicBezTo>
                  <a:cubicBezTo>
                    <a:pt x="1164" y="302"/>
                    <a:pt x="1165" y="285"/>
                    <a:pt x="1166" y="268"/>
                  </a:cubicBezTo>
                  <a:cubicBezTo>
                    <a:pt x="1167" y="254"/>
                    <a:pt x="1168" y="231"/>
                    <a:pt x="1156" y="224"/>
                  </a:cubicBezTo>
                  <a:cubicBezTo>
                    <a:pt x="1151" y="221"/>
                    <a:pt x="1144" y="223"/>
                    <a:pt x="1140" y="228"/>
                  </a:cubicBezTo>
                  <a:cubicBezTo>
                    <a:pt x="1136" y="233"/>
                    <a:pt x="1134" y="240"/>
                    <a:pt x="1133" y="248"/>
                  </a:cubicBezTo>
                  <a:cubicBezTo>
                    <a:pt x="1134" y="273"/>
                    <a:pt x="1137" y="298"/>
                    <a:pt x="1140" y="323"/>
                  </a:cubicBezTo>
                  <a:cubicBezTo>
                    <a:pt x="1142" y="333"/>
                    <a:pt x="1143" y="342"/>
                    <a:pt x="1145" y="352"/>
                  </a:cubicBezTo>
                  <a:close/>
                  <a:moveTo>
                    <a:pt x="1114" y="380"/>
                  </a:moveTo>
                  <a:cubicBezTo>
                    <a:pt x="1119" y="390"/>
                    <a:pt x="1125" y="399"/>
                    <a:pt x="1130" y="407"/>
                  </a:cubicBezTo>
                  <a:cubicBezTo>
                    <a:pt x="1133" y="411"/>
                    <a:pt x="1147" y="435"/>
                    <a:pt x="1147" y="425"/>
                  </a:cubicBezTo>
                  <a:cubicBezTo>
                    <a:pt x="1147" y="414"/>
                    <a:pt x="1144" y="401"/>
                    <a:pt x="1141" y="390"/>
                  </a:cubicBezTo>
                  <a:cubicBezTo>
                    <a:pt x="1138" y="372"/>
                    <a:pt x="1133" y="355"/>
                    <a:pt x="1128" y="338"/>
                  </a:cubicBezTo>
                  <a:cubicBezTo>
                    <a:pt x="1124" y="324"/>
                    <a:pt x="1118" y="300"/>
                    <a:pt x="1104" y="296"/>
                  </a:cubicBezTo>
                  <a:cubicBezTo>
                    <a:pt x="1100" y="294"/>
                    <a:pt x="1095" y="295"/>
                    <a:pt x="1092" y="300"/>
                  </a:cubicBezTo>
                  <a:cubicBezTo>
                    <a:pt x="1088" y="305"/>
                    <a:pt x="1088" y="314"/>
                    <a:pt x="1090" y="320"/>
                  </a:cubicBezTo>
                  <a:cubicBezTo>
                    <a:pt x="1096" y="342"/>
                    <a:pt x="1104" y="362"/>
                    <a:pt x="1114" y="380"/>
                  </a:cubicBezTo>
                  <a:close/>
                  <a:moveTo>
                    <a:pt x="2308" y="580"/>
                  </a:moveTo>
                  <a:cubicBezTo>
                    <a:pt x="2303" y="577"/>
                    <a:pt x="2296" y="579"/>
                    <a:pt x="2292" y="584"/>
                  </a:cubicBezTo>
                  <a:cubicBezTo>
                    <a:pt x="2288" y="589"/>
                    <a:pt x="2286" y="596"/>
                    <a:pt x="2285" y="603"/>
                  </a:cubicBezTo>
                  <a:cubicBezTo>
                    <a:pt x="2286" y="629"/>
                    <a:pt x="2289" y="653"/>
                    <a:pt x="2292" y="678"/>
                  </a:cubicBezTo>
                  <a:cubicBezTo>
                    <a:pt x="2294" y="688"/>
                    <a:pt x="2295" y="698"/>
                    <a:pt x="2297" y="708"/>
                  </a:cubicBezTo>
                  <a:cubicBezTo>
                    <a:pt x="2298" y="711"/>
                    <a:pt x="2301" y="729"/>
                    <a:pt x="2305" y="721"/>
                  </a:cubicBezTo>
                  <a:cubicBezTo>
                    <a:pt x="2307" y="717"/>
                    <a:pt x="2308" y="710"/>
                    <a:pt x="2309" y="705"/>
                  </a:cubicBezTo>
                  <a:cubicBezTo>
                    <a:pt x="2311" y="695"/>
                    <a:pt x="2312" y="685"/>
                    <a:pt x="2313" y="675"/>
                  </a:cubicBezTo>
                  <a:cubicBezTo>
                    <a:pt x="2316" y="658"/>
                    <a:pt x="2317" y="641"/>
                    <a:pt x="2318" y="624"/>
                  </a:cubicBezTo>
                  <a:cubicBezTo>
                    <a:pt x="2319" y="610"/>
                    <a:pt x="2320" y="587"/>
                    <a:pt x="2308" y="580"/>
                  </a:cubicBezTo>
                  <a:close/>
                  <a:moveTo>
                    <a:pt x="3475" y="1115"/>
                  </a:moveTo>
                  <a:cubicBezTo>
                    <a:pt x="3481" y="1107"/>
                    <a:pt x="3487" y="1099"/>
                    <a:pt x="3492" y="1090"/>
                  </a:cubicBezTo>
                  <a:cubicBezTo>
                    <a:pt x="3499" y="1079"/>
                    <a:pt x="3505" y="1067"/>
                    <a:pt x="3511" y="1054"/>
                  </a:cubicBezTo>
                  <a:cubicBezTo>
                    <a:pt x="3516" y="1042"/>
                    <a:pt x="3522" y="1029"/>
                    <a:pt x="3520" y="1015"/>
                  </a:cubicBezTo>
                  <a:cubicBezTo>
                    <a:pt x="3520" y="1011"/>
                    <a:pt x="3519" y="1008"/>
                    <a:pt x="3517" y="1006"/>
                  </a:cubicBezTo>
                  <a:cubicBezTo>
                    <a:pt x="3515" y="1003"/>
                    <a:pt x="3512" y="1003"/>
                    <a:pt x="3509" y="1004"/>
                  </a:cubicBezTo>
                  <a:cubicBezTo>
                    <a:pt x="3502" y="1006"/>
                    <a:pt x="3498" y="1012"/>
                    <a:pt x="3494" y="1019"/>
                  </a:cubicBezTo>
                  <a:cubicBezTo>
                    <a:pt x="3489" y="1026"/>
                    <a:pt x="3484" y="1034"/>
                    <a:pt x="3481" y="1043"/>
                  </a:cubicBezTo>
                  <a:cubicBezTo>
                    <a:pt x="3475" y="1058"/>
                    <a:pt x="3471" y="1073"/>
                    <a:pt x="3466" y="1088"/>
                  </a:cubicBezTo>
                  <a:cubicBezTo>
                    <a:pt x="3462" y="1103"/>
                    <a:pt x="3453" y="1129"/>
                    <a:pt x="3457" y="1133"/>
                  </a:cubicBezTo>
                  <a:cubicBezTo>
                    <a:pt x="3460" y="1137"/>
                    <a:pt x="3470" y="1122"/>
                    <a:pt x="3475" y="1115"/>
                  </a:cubicBezTo>
                  <a:close/>
                  <a:moveTo>
                    <a:pt x="3457" y="425"/>
                  </a:moveTo>
                  <a:cubicBezTo>
                    <a:pt x="3460" y="429"/>
                    <a:pt x="3470" y="413"/>
                    <a:pt x="3475" y="406"/>
                  </a:cubicBezTo>
                  <a:cubicBezTo>
                    <a:pt x="3481" y="398"/>
                    <a:pt x="3487" y="390"/>
                    <a:pt x="3492" y="382"/>
                  </a:cubicBezTo>
                  <a:cubicBezTo>
                    <a:pt x="3499" y="370"/>
                    <a:pt x="3505" y="358"/>
                    <a:pt x="3511" y="346"/>
                  </a:cubicBezTo>
                  <a:cubicBezTo>
                    <a:pt x="3516" y="333"/>
                    <a:pt x="3522" y="321"/>
                    <a:pt x="3520" y="306"/>
                  </a:cubicBezTo>
                  <a:cubicBezTo>
                    <a:pt x="3520" y="303"/>
                    <a:pt x="3519" y="300"/>
                    <a:pt x="3517" y="298"/>
                  </a:cubicBezTo>
                  <a:cubicBezTo>
                    <a:pt x="3515" y="295"/>
                    <a:pt x="3512" y="295"/>
                    <a:pt x="3509" y="295"/>
                  </a:cubicBezTo>
                  <a:cubicBezTo>
                    <a:pt x="3502" y="297"/>
                    <a:pt x="3498" y="303"/>
                    <a:pt x="3494" y="310"/>
                  </a:cubicBezTo>
                  <a:cubicBezTo>
                    <a:pt x="3489" y="318"/>
                    <a:pt x="3484" y="325"/>
                    <a:pt x="3481" y="334"/>
                  </a:cubicBezTo>
                  <a:cubicBezTo>
                    <a:pt x="3475" y="349"/>
                    <a:pt x="3471" y="364"/>
                    <a:pt x="3466" y="379"/>
                  </a:cubicBezTo>
                  <a:cubicBezTo>
                    <a:pt x="3462" y="394"/>
                    <a:pt x="3453" y="420"/>
                    <a:pt x="3457" y="425"/>
                  </a:cubicBezTo>
                  <a:close/>
                  <a:moveTo>
                    <a:pt x="3449" y="352"/>
                  </a:moveTo>
                  <a:cubicBezTo>
                    <a:pt x="3450" y="355"/>
                    <a:pt x="3453" y="374"/>
                    <a:pt x="3457" y="366"/>
                  </a:cubicBezTo>
                  <a:cubicBezTo>
                    <a:pt x="3459" y="361"/>
                    <a:pt x="3460" y="355"/>
                    <a:pt x="3461" y="350"/>
                  </a:cubicBezTo>
                  <a:cubicBezTo>
                    <a:pt x="3463" y="340"/>
                    <a:pt x="3464" y="329"/>
                    <a:pt x="3465" y="319"/>
                  </a:cubicBezTo>
                  <a:cubicBezTo>
                    <a:pt x="3468" y="302"/>
                    <a:pt x="3469" y="285"/>
                    <a:pt x="3470" y="268"/>
                  </a:cubicBezTo>
                  <a:cubicBezTo>
                    <a:pt x="3471" y="254"/>
                    <a:pt x="3472" y="231"/>
                    <a:pt x="3460" y="224"/>
                  </a:cubicBezTo>
                  <a:cubicBezTo>
                    <a:pt x="3455" y="221"/>
                    <a:pt x="3448" y="223"/>
                    <a:pt x="3444" y="228"/>
                  </a:cubicBezTo>
                  <a:cubicBezTo>
                    <a:pt x="3440" y="233"/>
                    <a:pt x="3438" y="240"/>
                    <a:pt x="3437" y="248"/>
                  </a:cubicBezTo>
                  <a:cubicBezTo>
                    <a:pt x="3438" y="273"/>
                    <a:pt x="3441" y="298"/>
                    <a:pt x="3444" y="323"/>
                  </a:cubicBezTo>
                  <a:cubicBezTo>
                    <a:pt x="3446" y="333"/>
                    <a:pt x="3447" y="342"/>
                    <a:pt x="3449" y="352"/>
                  </a:cubicBezTo>
                  <a:close/>
                  <a:moveTo>
                    <a:pt x="3516" y="381"/>
                  </a:moveTo>
                  <a:cubicBezTo>
                    <a:pt x="3503" y="387"/>
                    <a:pt x="3492" y="401"/>
                    <a:pt x="3483" y="415"/>
                  </a:cubicBezTo>
                  <a:cubicBezTo>
                    <a:pt x="3471" y="432"/>
                    <a:pt x="3456" y="468"/>
                    <a:pt x="3459" y="474"/>
                  </a:cubicBezTo>
                  <a:cubicBezTo>
                    <a:pt x="3462" y="480"/>
                    <a:pt x="3500" y="455"/>
                    <a:pt x="3515" y="435"/>
                  </a:cubicBezTo>
                  <a:cubicBezTo>
                    <a:pt x="3523" y="424"/>
                    <a:pt x="3538" y="402"/>
                    <a:pt x="3529" y="386"/>
                  </a:cubicBezTo>
                  <a:cubicBezTo>
                    <a:pt x="3528" y="385"/>
                    <a:pt x="3527" y="383"/>
                    <a:pt x="3525" y="382"/>
                  </a:cubicBezTo>
                  <a:cubicBezTo>
                    <a:pt x="3525" y="382"/>
                    <a:pt x="3524" y="382"/>
                    <a:pt x="3524" y="381"/>
                  </a:cubicBezTo>
                  <a:cubicBezTo>
                    <a:pt x="3522" y="380"/>
                    <a:pt x="3519" y="380"/>
                    <a:pt x="3516" y="381"/>
                  </a:cubicBezTo>
                  <a:close/>
                  <a:moveTo>
                    <a:pt x="3418" y="380"/>
                  </a:moveTo>
                  <a:cubicBezTo>
                    <a:pt x="3423" y="390"/>
                    <a:pt x="3428" y="399"/>
                    <a:pt x="3434" y="407"/>
                  </a:cubicBezTo>
                  <a:cubicBezTo>
                    <a:pt x="3437" y="411"/>
                    <a:pt x="3451" y="435"/>
                    <a:pt x="3451" y="425"/>
                  </a:cubicBezTo>
                  <a:cubicBezTo>
                    <a:pt x="3451" y="414"/>
                    <a:pt x="3448" y="401"/>
                    <a:pt x="3445" y="390"/>
                  </a:cubicBezTo>
                  <a:cubicBezTo>
                    <a:pt x="3442" y="372"/>
                    <a:pt x="3437" y="355"/>
                    <a:pt x="3432" y="338"/>
                  </a:cubicBezTo>
                  <a:cubicBezTo>
                    <a:pt x="3427" y="324"/>
                    <a:pt x="3422" y="300"/>
                    <a:pt x="3408" y="296"/>
                  </a:cubicBezTo>
                  <a:cubicBezTo>
                    <a:pt x="3404" y="294"/>
                    <a:pt x="3399" y="295"/>
                    <a:pt x="3396" y="300"/>
                  </a:cubicBezTo>
                  <a:cubicBezTo>
                    <a:pt x="3392" y="305"/>
                    <a:pt x="3392" y="314"/>
                    <a:pt x="3394" y="320"/>
                  </a:cubicBezTo>
                  <a:cubicBezTo>
                    <a:pt x="3400" y="342"/>
                    <a:pt x="3408" y="362"/>
                    <a:pt x="3418" y="380"/>
                  </a:cubicBezTo>
                  <a:close/>
                  <a:moveTo>
                    <a:pt x="3457" y="1074"/>
                  </a:moveTo>
                  <a:cubicBezTo>
                    <a:pt x="3459" y="1069"/>
                    <a:pt x="3460" y="1063"/>
                    <a:pt x="3461" y="1058"/>
                  </a:cubicBezTo>
                  <a:cubicBezTo>
                    <a:pt x="3463" y="1048"/>
                    <a:pt x="3464" y="1038"/>
                    <a:pt x="3465" y="1028"/>
                  </a:cubicBezTo>
                  <a:cubicBezTo>
                    <a:pt x="3468" y="1011"/>
                    <a:pt x="3469" y="994"/>
                    <a:pt x="3470" y="977"/>
                  </a:cubicBezTo>
                  <a:cubicBezTo>
                    <a:pt x="3471" y="963"/>
                    <a:pt x="3472" y="940"/>
                    <a:pt x="3460" y="932"/>
                  </a:cubicBezTo>
                  <a:cubicBezTo>
                    <a:pt x="3455" y="929"/>
                    <a:pt x="3448" y="931"/>
                    <a:pt x="3444" y="937"/>
                  </a:cubicBezTo>
                  <a:cubicBezTo>
                    <a:pt x="3440" y="942"/>
                    <a:pt x="3438" y="949"/>
                    <a:pt x="3437" y="956"/>
                  </a:cubicBezTo>
                  <a:cubicBezTo>
                    <a:pt x="3438" y="981"/>
                    <a:pt x="3441" y="1006"/>
                    <a:pt x="3444" y="1031"/>
                  </a:cubicBezTo>
                  <a:cubicBezTo>
                    <a:pt x="3446" y="1041"/>
                    <a:pt x="3447" y="1051"/>
                    <a:pt x="3449" y="1061"/>
                  </a:cubicBezTo>
                  <a:cubicBezTo>
                    <a:pt x="3450" y="1064"/>
                    <a:pt x="3453" y="1082"/>
                    <a:pt x="3457" y="1074"/>
                  </a:cubicBezTo>
                  <a:close/>
                  <a:moveTo>
                    <a:pt x="3432" y="1047"/>
                  </a:moveTo>
                  <a:cubicBezTo>
                    <a:pt x="3427" y="1032"/>
                    <a:pt x="3422" y="1009"/>
                    <a:pt x="3408" y="1004"/>
                  </a:cubicBezTo>
                  <a:cubicBezTo>
                    <a:pt x="3404" y="1003"/>
                    <a:pt x="3399" y="1004"/>
                    <a:pt x="3396" y="1008"/>
                  </a:cubicBezTo>
                  <a:cubicBezTo>
                    <a:pt x="3392" y="1014"/>
                    <a:pt x="3392" y="1022"/>
                    <a:pt x="3394" y="1029"/>
                  </a:cubicBezTo>
                  <a:cubicBezTo>
                    <a:pt x="3400" y="1050"/>
                    <a:pt x="3408" y="1070"/>
                    <a:pt x="3418" y="1089"/>
                  </a:cubicBezTo>
                  <a:cubicBezTo>
                    <a:pt x="3423" y="1098"/>
                    <a:pt x="3428" y="1107"/>
                    <a:pt x="3434" y="1116"/>
                  </a:cubicBezTo>
                  <a:cubicBezTo>
                    <a:pt x="3437" y="1120"/>
                    <a:pt x="3451" y="1144"/>
                    <a:pt x="3451" y="1134"/>
                  </a:cubicBezTo>
                  <a:cubicBezTo>
                    <a:pt x="3451" y="1122"/>
                    <a:pt x="3448" y="1109"/>
                    <a:pt x="3445" y="1098"/>
                  </a:cubicBezTo>
                  <a:cubicBezTo>
                    <a:pt x="3442" y="1081"/>
                    <a:pt x="3437" y="1064"/>
                    <a:pt x="3432" y="1047"/>
                  </a:cubicBezTo>
                  <a:close/>
                  <a:moveTo>
                    <a:pt x="2308" y="1285"/>
                  </a:moveTo>
                  <a:cubicBezTo>
                    <a:pt x="2303" y="1282"/>
                    <a:pt x="2296" y="1284"/>
                    <a:pt x="2292" y="1289"/>
                  </a:cubicBezTo>
                  <a:cubicBezTo>
                    <a:pt x="2288" y="1294"/>
                    <a:pt x="2286" y="1302"/>
                    <a:pt x="2285" y="1309"/>
                  </a:cubicBezTo>
                  <a:cubicBezTo>
                    <a:pt x="2286" y="1334"/>
                    <a:pt x="2289" y="1359"/>
                    <a:pt x="2292" y="1384"/>
                  </a:cubicBezTo>
                  <a:cubicBezTo>
                    <a:pt x="2294" y="1394"/>
                    <a:pt x="2295" y="1404"/>
                    <a:pt x="2297" y="1413"/>
                  </a:cubicBezTo>
                  <a:cubicBezTo>
                    <a:pt x="2298" y="1416"/>
                    <a:pt x="2301" y="1435"/>
                    <a:pt x="2305" y="1427"/>
                  </a:cubicBezTo>
                  <a:cubicBezTo>
                    <a:pt x="2307" y="1422"/>
                    <a:pt x="2308" y="1416"/>
                    <a:pt x="2309" y="1411"/>
                  </a:cubicBezTo>
                  <a:cubicBezTo>
                    <a:pt x="2311" y="1401"/>
                    <a:pt x="2312" y="1391"/>
                    <a:pt x="2313" y="1381"/>
                  </a:cubicBezTo>
                  <a:cubicBezTo>
                    <a:pt x="2316" y="1364"/>
                    <a:pt x="2317" y="1347"/>
                    <a:pt x="2318" y="1330"/>
                  </a:cubicBezTo>
                  <a:cubicBezTo>
                    <a:pt x="2319" y="1315"/>
                    <a:pt x="2320" y="1293"/>
                    <a:pt x="2308" y="1285"/>
                  </a:cubicBezTo>
                  <a:close/>
                  <a:moveTo>
                    <a:pt x="2305" y="1486"/>
                  </a:moveTo>
                  <a:cubicBezTo>
                    <a:pt x="2308" y="1490"/>
                    <a:pt x="2318" y="1475"/>
                    <a:pt x="2323" y="1467"/>
                  </a:cubicBezTo>
                  <a:cubicBezTo>
                    <a:pt x="2329" y="1460"/>
                    <a:pt x="2335" y="1451"/>
                    <a:pt x="2340" y="1443"/>
                  </a:cubicBezTo>
                  <a:cubicBezTo>
                    <a:pt x="2347" y="1432"/>
                    <a:pt x="2353" y="1420"/>
                    <a:pt x="2359" y="1407"/>
                  </a:cubicBezTo>
                  <a:cubicBezTo>
                    <a:pt x="2364" y="1395"/>
                    <a:pt x="2370" y="1382"/>
                    <a:pt x="2368" y="1367"/>
                  </a:cubicBezTo>
                  <a:cubicBezTo>
                    <a:pt x="2368" y="1364"/>
                    <a:pt x="2367" y="1361"/>
                    <a:pt x="2366" y="1359"/>
                  </a:cubicBezTo>
                  <a:cubicBezTo>
                    <a:pt x="2363" y="1356"/>
                    <a:pt x="2360" y="1356"/>
                    <a:pt x="2357" y="1357"/>
                  </a:cubicBezTo>
                  <a:cubicBezTo>
                    <a:pt x="2350" y="1359"/>
                    <a:pt x="2346" y="1365"/>
                    <a:pt x="2342" y="1371"/>
                  </a:cubicBezTo>
                  <a:cubicBezTo>
                    <a:pt x="2337" y="1379"/>
                    <a:pt x="2332" y="1387"/>
                    <a:pt x="2329" y="1396"/>
                  </a:cubicBezTo>
                  <a:cubicBezTo>
                    <a:pt x="2323" y="1410"/>
                    <a:pt x="2319" y="1425"/>
                    <a:pt x="2314" y="1441"/>
                  </a:cubicBezTo>
                  <a:cubicBezTo>
                    <a:pt x="2310" y="1455"/>
                    <a:pt x="2301" y="1482"/>
                    <a:pt x="2305" y="1486"/>
                  </a:cubicBezTo>
                  <a:close/>
                  <a:moveTo>
                    <a:pt x="2280" y="1400"/>
                  </a:moveTo>
                  <a:cubicBezTo>
                    <a:pt x="2275" y="1385"/>
                    <a:pt x="2270" y="1362"/>
                    <a:pt x="2256" y="1357"/>
                  </a:cubicBezTo>
                  <a:cubicBezTo>
                    <a:pt x="2252" y="1355"/>
                    <a:pt x="2247" y="1357"/>
                    <a:pt x="2244" y="1361"/>
                  </a:cubicBezTo>
                  <a:cubicBezTo>
                    <a:pt x="2240" y="1366"/>
                    <a:pt x="2240" y="1375"/>
                    <a:pt x="2242" y="1382"/>
                  </a:cubicBezTo>
                  <a:cubicBezTo>
                    <a:pt x="2248" y="1403"/>
                    <a:pt x="2256" y="1423"/>
                    <a:pt x="2266" y="1442"/>
                  </a:cubicBezTo>
                  <a:cubicBezTo>
                    <a:pt x="2271" y="1451"/>
                    <a:pt x="2276" y="1460"/>
                    <a:pt x="2282" y="1468"/>
                  </a:cubicBezTo>
                  <a:cubicBezTo>
                    <a:pt x="2285" y="1473"/>
                    <a:pt x="2299" y="1497"/>
                    <a:pt x="2299" y="1487"/>
                  </a:cubicBezTo>
                  <a:cubicBezTo>
                    <a:pt x="2299" y="1475"/>
                    <a:pt x="2296" y="1462"/>
                    <a:pt x="2293" y="1451"/>
                  </a:cubicBezTo>
                  <a:cubicBezTo>
                    <a:pt x="2290" y="1434"/>
                    <a:pt x="2285" y="1416"/>
                    <a:pt x="2280" y="1400"/>
                  </a:cubicBezTo>
                  <a:close/>
                  <a:moveTo>
                    <a:pt x="3386" y="408"/>
                  </a:moveTo>
                  <a:cubicBezTo>
                    <a:pt x="3397" y="437"/>
                    <a:pt x="3417" y="457"/>
                    <a:pt x="3437" y="474"/>
                  </a:cubicBezTo>
                  <a:cubicBezTo>
                    <a:pt x="3439" y="475"/>
                    <a:pt x="3441" y="477"/>
                    <a:pt x="3443" y="477"/>
                  </a:cubicBezTo>
                  <a:cubicBezTo>
                    <a:pt x="3444" y="478"/>
                    <a:pt x="3445" y="478"/>
                    <a:pt x="3445" y="477"/>
                  </a:cubicBezTo>
                  <a:cubicBezTo>
                    <a:pt x="3447" y="477"/>
                    <a:pt x="3448" y="477"/>
                    <a:pt x="3449" y="475"/>
                  </a:cubicBezTo>
                  <a:cubicBezTo>
                    <a:pt x="3453" y="470"/>
                    <a:pt x="3447" y="457"/>
                    <a:pt x="3446" y="452"/>
                  </a:cubicBezTo>
                  <a:cubicBezTo>
                    <a:pt x="3442" y="444"/>
                    <a:pt x="3438" y="436"/>
                    <a:pt x="3434" y="428"/>
                  </a:cubicBezTo>
                  <a:cubicBezTo>
                    <a:pt x="3428" y="415"/>
                    <a:pt x="3421" y="402"/>
                    <a:pt x="3412" y="390"/>
                  </a:cubicBezTo>
                  <a:cubicBezTo>
                    <a:pt x="3409" y="385"/>
                    <a:pt x="3405" y="380"/>
                    <a:pt x="3400" y="379"/>
                  </a:cubicBezTo>
                  <a:cubicBezTo>
                    <a:pt x="3395" y="377"/>
                    <a:pt x="3389" y="379"/>
                    <a:pt x="3386" y="384"/>
                  </a:cubicBezTo>
                  <a:cubicBezTo>
                    <a:pt x="3384" y="387"/>
                    <a:pt x="3383" y="392"/>
                    <a:pt x="3384" y="396"/>
                  </a:cubicBezTo>
                  <a:cubicBezTo>
                    <a:pt x="3384" y="400"/>
                    <a:pt x="3385" y="404"/>
                    <a:pt x="3386" y="408"/>
                  </a:cubicBezTo>
                  <a:close/>
                  <a:moveTo>
                    <a:pt x="2280" y="694"/>
                  </a:moveTo>
                  <a:cubicBezTo>
                    <a:pt x="2275" y="680"/>
                    <a:pt x="2270" y="656"/>
                    <a:pt x="2256" y="651"/>
                  </a:cubicBezTo>
                  <a:cubicBezTo>
                    <a:pt x="2252" y="650"/>
                    <a:pt x="2247" y="651"/>
                    <a:pt x="2244" y="655"/>
                  </a:cubicBezTo>
                  <a:cubicBezTo>
                    <a:pt x="2240" y="661"/>
                    <a:pt x="2240" y="669"/>
                    <a:pt x="2242" y="676"/>
                  </a:cubicBezTo>
                  <a:cubicBezTo>
                    <a:pt x="2248" y="697"/>
                    <a:pt x="2256" y="718"/>
                    <a:pt x="2266" y="736"/>
                  </a:cubicBezTo>
                  <a:cubicBezTo>
                    <a:pt x="2271" y="745"/>
                    <a:pt x="2276" y="754"/>
                    <a:pt x="2282" y="763"/>
                  </a:cubicBezTo>
                  <a:cubicBezTo>
                    <a:pt x="2285" y="767"/>
                    <a:pt x="2299" y="791"/>
                    <a:pt x="2299" y="781"/>
                  </a:cubicBezTo>
                  <a:cubicBezTo>
                    <a:pt x="2299" y="769"/>
                    <a:pt x="2296" y="757"/>
                    <a:pt x="2293" y="745"/>
                  </a:cubicBezTo>
                  <a:cubicBezTo>
                    <a:pt x="2290" y="728"/>
                    <a:pt x="2285" y="711"/>
                    <a:pt x="2280" y="694"/>
                  </a:cubicBezTo>
                  <a:close/>
                  <a:moveTo>
                    <a:pt x="3386" y="1116"/>
                  </a:moveTo>
                  <a:cubicBezTo>
                    <a:pt x="3397" y="1145"/>
                    <a:pt x="3417" y="1165"/>
                    <a:pt x="3437" y="1182"/>
                  </a:cubicBezTo>
                  <a:cubicBezTo>
                    <a:pt x="3439" y="1184"/>
                    <a:pt x="3441" y="1185"/>
                    <a:pt x="3443" y="1186"/>
                  </a:cubicBezTo>
                  <a:cubicBezTo>
                    <a:pt x="3444" y="1186"/>
                    <a:pt x="3445" y="1186"/>
                    <a:pt x="3445" y="1186"/>
                  </a:cubicBezTo>
                  <a:cubicBezTo>
                    <a:pt x="3447" y="1186"/>
                    <a:pt x="3448" y="1185"/>
                    <a:pt x="3449" y="1184"/>
                  </a:cubicBezTo>
                  <a:cubicBezTo>
                    <a:pt x="3453" y="1179"/>
                    <a:pt x="3447" y="1166"/>
                    <a:pt x="3446" y="1161"/>
                  </a:cubicBezTo>
                  <a:cubicBezTo>
                    <a:pt x="3442" y="1152"/>
                    <a:pt x="3438" y="1145"/>
                    <a:pt x="3434" y="1137"/>
                  </a:cubicBezTo>
                  <a:cubicBezTo>
                    <a:pt x="3428" y="1123"/>
                    <a:pt x="3421" y="1110"/>
                    <a:pt x="3412" y="1098"/>
                  </a:cubicBezTo>
                  <a:cubicBezTo>
                    <a:pt x="3409" y="1093"/>
                    <a:pt x="3405" y="1089"/>
                    <a:pt x="3400" y="1087"/>
                  </a:cubicBezTo>
                  <a:cubicBezTo>
                    <a:pt x="3395" y="1085"/>
                    <a:pt x="3389" y="1087"/>
                    <a:pt x="3386" y="1092"/>
                  </a:cubicBezTo>
                  <a:cubicBezTo>
                    <a:pt x="3384" y="1096"/>
                    <a:pt x="3383" y="1100"/>
                    <a:pt x="3384" y="1104"/>
                  </a:cubicBezTo>
                  <a:cubicBezTo>
                    <a:pt x="3384" y="1108"/>
                    <a:pt x="3385" y="1112"/>
                    <a:pt x="3386" y="1116"/>
                  </a:cubicBezTo>
                  <a:close/>
                  <a:moveTo>
                    <a:pt x="2323" y="762"/>
                  </a:moveTo>
                  <a:cubicBezTo>
                    <a:pt x="2329" y="754"/>
                    <a:pt x="2335" y="746"/>
                    <a:pt x="2340" y="737"/>
                  </a:cubicBezTo>
                  <a:cubicBezTo>
                    <a:pt x="2347" y="726"/>
                    <a:pt x="2353" y="714"/>
                    <a:pt x="2359" y="701"/>
                  </a:cubicBezTo>
                  <a:cubicBezTo>
                    <a:pt x="2364" y="689"/>
                    <a:pt x="2370" y="677"/>
                    <a:pt x="2368" y="662"/>
                  </a:cubicBezTo>
                  <a:cubicBezTo>
                    <a:pt x="2368" y="659"/>
                    <a:pt x="2367" y="655"/>
                    <a:pt x="2366" y="653"/>
                  </a:cubicBezTo>
                  <a:cubicBezTo>
                    <a:pt x="2363" y="650"/>
                    <a:pt x="2360" y="650"/>
                    <a:pt x="2357" y="651"/>
                  </a:cubicBezTo>
                  <a:cubicBezTo>
                    <a:pt x="2350" y="653"/>
                    <a:pt x="2346" y="659"/>
                    <a:pt x="2342" y="666"/>
                  </a:cubicBezTo>
                  <a:cubicBezTo>
                    <a:pt x="2337" y="673"/>
                    <a:pt x="2332" y="681"/>
                    <a:pt x="2329" y="690"/>
                  </a:cubicBezTo>
                  <a:cubicBezTo>
                    <a:pt x="2323" y="705"/>
                    <a:pt x="2319" y="720"/>
                    <a:pt x="2314" y="735"/>
                  </a:cubicBezTo>
                  <a:cubicBezTo>
                    <a:pt x="2310" y="750"/>
                    <a:pt x="2301" y="776"/>
                    <a:pt x="2305" y="780"/>
                  </a:cubicBezTo>
                  <a:cubicBezTo>
                    <a:pt x="2308" y="784"/>
                    <a:pt x="2318" y="769"/>
                    <a:pt x="2323" y="762"/>
                  </a:cubicBezTo>
                  <a:close/>
                  <a:moveTo>
                    <a:pt x="2305" y="75"/>
                  </a:moveTo>
                  <a:cubicBezTo>
                    <a:pt x="2308" y="79"/>
                    <a:pt x="2318" y="63"/>
                    <a:pt x="2323" y="56"/>
                  </a:cubicBezTo>
                  <a:cubicBezTo>
                    <a:pt x="2329" y="48"/>
                    <a:pt x="2335" y="40"/>
                    <a:pt x="2340" y="32"/>
                  </a:cubicBezTo>
                  <a:cubicBezTo>
                    <a:pt x="2346" y="22"/>
                    <a:pt x="2352" y="11"/>
                    <a:pt x="2357" y="0"/>
                  </a:cubicBezTo>
                  <a:cubicBezTo>
                    <a:pt x="2323" y="0"/>
                    <a:pt x="2323" y="0"/>
                    <a:pt x="2323" y="0"/>
                  </a:cubicBezTo>
                  <a:cubicBezTo>
                    <a:pt x="2320" y="10"/>
                    <a:pt x="2317" y="20"/>
                    <a:pt x="2314" y="29"/>
                  </a:cubicBezTo>
                  <a:cubicBezTo>
                    <a:pt x="2310" y="44"/>
                    <a:pt x="2301" y="71"/>
                    <a:pt x="2305" y="75"/>
                  </a:cubicBezTo>
                  <a:close/>
                  <a:moveTo>
                    <a:pt x="2285" y="1535"/>
                  </a:moveTo>
                  <a:cubicBezTo>
                    <a:pt x="2287" y="1536"/>
                    <a:pt x="2289" y="1538"/>
                    <a:pt x="2291" y="1539"/>
                  </a:cubicBezTo>
                  <a:cubicBezTo>
                    <a:pt x="2292" y="1539"/>
                    <a:pt x="2293" y="1539"/>
                    <a:pt x="2293" y="1539"/>
                  </a:cubicBezTo>
                  <a:cubicBezTo>
                    <a:pt x="2295" y="1539"/>
                    <a:pt x="2296" y="1538"/>
                    <a:pt x="2297" y="1537"/>
                  </a:cubicBezTo>
                  <a:cubicBezTo>
                    <a:pt x="2301" y="1532"/>
                    <a:pt x="2295" y="1518"/>
                    <a:pt x="2294" y="1514"/>
                  </a:cubicBezTo>
                  <a:cubicBezTo>
                    <a:pt x="2290" y="1505"/>
                    <a:pt x="2286" y="1497"/>
                    <a:pt x="2282" y="1490"/>
                  </a:cubicBezTo>
                  <a:cubicBezTo>
                    <a:pt x="2276" y="1476"/>
                    <a:pt x="2269" y="1463"/>
                    <a:pt x="2260" y="1451"/>
                  </a:cubicBezTo>
                  <a:cubicBezTo>
                    <a:pt x="2257" y="1446"/>
                    <a:pt x="2253" y="1442"/>
                    <a:pt x="2248" y="1440"/>
                  </a:cubicBezTo>
                  <a:cubicBezTo>
                    <a:pt x="2243" y="1438"/>
                    <a:pt x="2237" y="1440"/>
                    <a:pt x="2234" y="1445"/>
                  </a:cubicBezTo>
                  <a:cubicBezTo>
                    <a:pt x="2232" y="1448"/>
                    <a:pt x="2231" y="1453"/>
                    <a:pt x="2232" y="1457"/>
                  </a:cubicBezTo>
                  <a:cubicBezTo>
                    <a:pt x="2232" y="1461"/>
                    <a:pt x="2233" y="1465"/>
                    <a:pt x="2234" y="1469"/>
                  </a:cubicBezTo>
                  <a:cubicBezTo>
                    <a:pt x="2245" y="1498"/>
                    <a:pt x="2265" y="1518"/>
                    <a:pt x="2285" y="1535"/>
                  </a:cubicBezTo>
                  <a:close/>
                  <a:moveTo>
                    <a:pt x="19" y="762"/>
                  </a:moveTo>
                  <a:cubicBezTo>
                    <a:pt x="25" y="754"/>
                    <a:pt x="31" y="746"/>
                    <a:pt x="36" y="737"/>
                  </a:cubicBezTo>
                  <a:cubicBezTo>
                    <a:pt x="43" y="726"/>
                    <a:pt x="49" y="714"/>
                    <a:pt x="55" y="701"/>
                  </a:cubicBezTo>
                  <a:cubicBezTo>
                    <a:pt x="60" y="689"/>
                    <a:pt x="66" y="677"/>
                    <a:pt x="64" y="662"/>
                  </a:cubicBezTo>
                  <a:cubicBezTo>
                    <a:pt x="64" y="659"/>
                    <a:pt x="63" y="655"/>
                    <a:pt x="62" y="653"/>
                  </a:cubicBezTo>
                  <a:cubicBezTo>
                    <a:pt x="59" y="650"/>
                    <a:pt x="56" y="650"/>
                    <a:pt x="53" y="651"/>
                  </a:cubicBezTo>
                  <a:cubicBezTo>
                    <a:pt x="46" y="653"/>
                    <a:pt x="42" y="659"/>
                    <a:pt x="38" y="666"/>
                  </a:cubicBezTo>
                  <a:cubicBezTo>
                    <a:pt x="33" y="673"/>
                    <a:pt x="28" y="681"/>
                    <a:pt x="25" y="690"/>
                  </a:cubicBezTo>
                  <a:cubicBezTo>
                    <a:pt x="19" y="705"/>
                    <a:pt x="15" y="720"/>
                    <a:pt x="10" y="735"/>
                  </a:cubicBezTo>
                  <a:cubicBezTo>
                    <a:pt x="8" y="743"/>
                    <a:pt x="4" y="755"/>
                    <a:pt x="2" y="765"/>
                  </a:cubicBezTo>
                  <a:cubicBezTo>
                    <a:pt x="2" y="781"/>
                    <a:pt x="2" y="781"/>
                    <a:pt x="2" y="781"/>
                  </a:cubicBezTo>
                  <a:cubicBezTo>
                    <a:pt x="6" y="782"/>
                    <a:pt x="14" y="768"/>
                    <a:pt x="19" y="762"/>
                  </a:cubicBezTo>
                  <a:close/>
                  <a:moveTo>
                    <a:pt x="2373" y="1443"/>
                  </a:moveTo>
                  <a:cubicBezTo>
                    <a:pt x="2373" y="1443"/>
                    <a:pt x="2372" y="1443"/>
                    <a:pt x="2372" y="1443"/>
                  </a:cubicBezTo>
                  <a:cubicBezTo>
                    <a:pt x="2370" y="1441"/>
                    <a:pt x="2367" y="1442"/>
                    <a:pt x="2364" y="1443"/>
                  </a:cubicBezTo>
                  <a:cubicBezTo>
                    <a:pt x="2351" y="1448"/>
                    <a:pt x="2340" y="1463"/>
                    <a:pt x="2331" y="1476"/>
                  </a:cubicBezTo>
                  <a:cubicBezTo>
                    <a:pt x="2319" y="1493"/>
                    <a:pt x="2304" y="1529"/>
                    <a:pt x="2307" y="1535"/>
                  </a:cubicBezTo>
                  <a:cubicBezTo>
                    <a:pt x="2310" y="1542"/>
                    <a:pt x="2348" y="1517"/>
                    <a:pt x="2363" y="1496"/>
                  </a:cubicBezTo>
                  <a:cubicBezTo>
                    <a:pt x="2371" y="1485"/>
                    <a:pt x="2386" y="1463"/>
                    <a:pt x="2377" y="1448"/>
                  </a:cubicBezTo>
                  <a:cubicBezTo>
                    <a:pt x="2376" y="1446"/>
                    <a:pt x="2375" y="1444"/>
                    <a:pt x="2373" y="1443"/>
                  </a:cubicBezTo>
                  <a:close/>
                  <a:moveTo>
                    <a:pt x="2368" y="2073"/>
                  </a:moveTo>
                  <a:cubicBezTo>
                    <a:pt x="2368" y="2070"/>
                    <a:pt x="2367" y="2067"/>
                    <a:pt x="2366" y="2064"/>
                  </a:cubicBezTo>
                  <a:cubicBezTo>
                    <a:pt x="2363" y="2062"/>
                    <a:pt x="2360" y="2061"/>
                    <a:pt x="2357" y="2062"/>
                  </a:cubicBezTo>
                  <a:cubicBezTo>
                    <a:pt x="2350" y="2064"/>
                    <a:pt x="2346" y="2070"/>
                    <a:pt x="2342" y="2077"/>
                  </a:cubicBezTo>
                  <a:cubicBezTo>
                    <a:pt x="2337" y="2085"/>
                    <a:pt x="2332" y="2092"/>
                    <a:pt x="2329" y="2101"/>
                  </a:cubicBezTo>
                  <a:cubicBezTo>
                    <a:pt x="2323" y="2116"/>
                    <a:pt x="2319" y="2131"/>
                    <a:pt x="2314" y="2146"/>
                  </a:cubicBezTo>
                  <a:cubicBezTo>
                    <a:pt x="2313" y="2150"/>
                    <a:pt x="2312" y="2154"/>
                    <a:pt x="2310" y="2158"/>
                  </a:cubicBezTo>
                  <a:cubicBezTo>
                    <a:pt x="2333" y="2158"/>
                    <a:pt x="2333" y="2158"/>
                    <a:pt x="2333" y="2158"/>
                  </a:cubicBezTo>
                  <a:cubicBezTo>
                    <a:pt x="2336" y="2155"/>
                    <a:pt x="2338" y="2152"/>
                    <a:pt x="2340" y="2149"/>
                  </a:cubicBezTo>
                  <a:cubicBezTo>
                    <a:pt x="2347" y="2137"/>
                    <a:pt x="2353" y="2125"/>
                    <a:pt x="2359" y="2112"/>
                  </a:cubicBezTo>
                  <a:cubicBezTo>
                    <a:pt x="2364" y="2100"/>
                    <a:pt x="2370" y="2088"/>
                    <a:pt x="2368" y="2073"/>
                  </a:cubicBezTo>
                  <a:close/>
                  <a:moveTo>
                    <a:pt x="2373" y="738"/>
                  </a:moveTo>
                  <a:cubicBezTo>
                    <a:pt x="2373" y="738"/>
                    <a:pt x="2372" y="737"/>
                    <a:pt x="2372" y="737"/>
                  </a:cubicBezTo>
                  <a:cubicBezTo>
                    <a:pt x="2370" y="736"/>
                    <a:pt x="2367" y="736"/>
                    <a:pt x="2364" y="737"/>
                  </a:cubicBezTo>
                  <a:cubicBezTo>
                    <a:pt x="2351" y="742"/>
                    <a:pt x="2340" y="757"/>
                    <a:pt x="2331" y="770"/>
                  </a:cubicBezTo>
                  <a:cubicBezTo>
                    <a:pt x="2319" y="787"/>
                    <a:pt x="2304" y="823"/>
                    <a:pt x="2307" y="830"/>
                  </a:cubicBezTo>
                  <a:cubicBezTo>
                    <a:pt x="2310" y="836"/>
                    <a:pt x="2348" y="811"/>
                    <a:pt x="2363" y="791"/>
                  </a:cubicBezTo>
                  <a:cubicBezTo>
                    <a:pt x="2371" y="780"/>
                    <a:pt x="2386" y="758"/>
                    <a:pt x="2377" y="742"/>
                  </a:cubicBezTo>
                  <a:cubicBezTo>
                    <a:pt x="2376" y="740"/>
                    <a:pt x="2375" y="739"/>
                    <a:pt x="2373" y="738"/>
                  </a:cubicBezTo>
                  <a:close/>
                  <a:moveTo>
                    <a:pt x="2318" y="2035"/>
                  </a:moveTo>
                  <a:cubicBezTo>
                    <a:pt x="2319" y="2021"/>
                    <a:pt x="2320" y="1998"/>
                    <a:pt x="2308" y="1991"/>
                  </a:cubicBezTo>
                  <a:cubicBezTo>
                    <a:pt x="2303" y="1988"/>
                    <a:pt x="2296" y="1990"/>
                    <a:pt x="2292" y="1995"/>
                  </a:cubicBezTo>
                  <a:cubicBezTo>
                    <a:pt x="2288" y="2000"/>
                    <a:pt x="2286" y="2007"/>
                    <a:pt x="2285" y="2015"/>
                  </a:cubicBezTo>
                  <a:cubicBezTo>
                    <a:pt x="2286" y="2040"/>
                    <a:pt x="2289" y="2065"/>
                    <a:pt x="2292" y="2089"/>
                  </a:cubicBezTo>
                  <a:cubicBezTo>
                    <a:pt x="2294" y="2099"/>
                    <a:pt x="2295" y="2109"/>
                    <a:pt x="2297" y="2119"/>
                  </a:cubicBezTo>
                  <a:cubicBezTo>
                    <a:pt x="2298" y="2122"/>
                    <a:pt x="2301" y="2140"/>
                    <a:pt x="2305" y="2132"/>
                  </a:cubicBezTo>
                  <a:cubicBezTo>
                    <a:pt x="2307" y="2128"/>
                    <a:pt x="2308" y="2122"/>
                    <a:pt x="2309" y="2117"/>
                  </a:cubicBezTo>
                  <a:cubicBezTo>
                    <a:pt x="2311" y="2106"/>
                    <a:pt x="2312" y="2096"/>
                    <a:pt x="2313" y="2086"/>
                  </a:cubicBezTo>
                  <a:cubicBezTo>
                    <a:pt x="2316" y="2069"/>
                    <a:pt x="2317" y="2052"/>
                    <a:pt x="2318" y="2035"/>
                  </a:cubicBezTo>
                  <a:close/>
                  <a:moveTo>
                    <a:pt x="2248" y="2146"/>
                  </a:moveTo>
                  <a:cubicBezTo>
                    <a:pt x="2243" y="2144"/>
                    <a:pt x="2237" y="2145"/>
                    <a:pt x="2234" y="2151"/>
                  </a:cubicBezTo>
                  <a:cubicBezTo>
                    <a:pt x="2233" y="2153"/>
                    <a:pt x="2232" y="2156"/>
                    <a:pt x="2232" y="2158"/>
                  </a:cubicBezTo>
                  <a:cubicBezTo>
                    <a:pt x="2262" y="2158"/>
                    <a:pt x="2262" y="2158"/>
                    <a:pt x="2262" y="2158"/>
                  </a:cubicBezTo>
                  <a:cubicBezTo>
                    <a:pt x="2261" y="2158"/>
                    <a:pt x="2261" y="2157"/>
                    <a:pt x="2260" y="2157"/>
                  </a:cubicBezTo>
                  <a:cubicBezTo>
                    <a:pt x="2257" y="2152"/>
                    <a:pt x="2253" y="2147"/>
                    <a:pt x="2248" y="2146"/>
                  </a:cubicBezTo>
                  <a:close/>
                  <a:moveTo>
                    <a:pt x="2280" y="2105"/>
                  </a:moveTo>
                  <a:cubicBezTo>
                    <a:pt x="2275" y="2091"/>
                    <a:pt x="2270" y="2067"/>
                    <a:pt x="2256" y="2063"/>
                  </a:cubicBezTo>
                  <a:cubicBezTo>
                    <a:pt x="2252" y="2061"/>
                    <a:pt x="2247" y="2062"/>
                    <a:pt x="2244" y="2067"/>
                  </a:cubicBezTo>
                  <a:cubicBezTo>
                    <a:pt x="2240" y="2072"/>
                    <a:pt x="2240" y="2080"/>
                    <a:pt x="2242" y="2087"/>
                  </a:cubicBezTo>
                  <a:cubicBezTo>
                    <a:pt x="2248" y="2108"/>
                    <a:pt x="2256" y="2129"/>
                    <a:pt x="2266" y="2147"/>
                  </a:cubicBezTo>
                  <a:cubicBezTo>
                    <a:pt x="2268" y="2151"/>
                    <a:pt x="2270" y="2155"/>
                    <a:pt x="2272" y="2158"/>
                  </a:cubicBezTo>
                  <a:cubicBezTo>
                    <a:pt x="2294" y="2158"/>
                    <a:pt x="2294" y="2158"/>
                    <a:pt x="2294" y="2158"/>
                  </a:cubicBezTo>
                  <a:cubicBezTo>
                    <a:pt x="2293" y="2158"/>
                    <a:pt x="2293" y="2157"/>
                    <a:pt x="2293" y="2156"/>
                  </a:cubicBezTo>
                  <a:cubicBezTo>
                    <a:pt x="2290" y="2139"/>
                    <a:pt x="2285" y="2122"/>
                    <a:pt x="2280" y="2105"/>
                  </a:cubicBezTo>
                  <a:close/>
                  <a:moveTo>
                    <a:pt x="2373" y="2149"/>
                  </a:moveTo>
                  <a:cubicBezTo>
                    <a:pt x="2373" y="2149"/>
                    <a:pt x="2372" y="2148"/>
                    <a:pt x="2372" y="2148"/>
                  </a:cubicBezTo>
                  <a:cubicBezTo>
                    <a:pt x="2370" y="2147"/>
                    <a:pt x="2367" y="2147"/>
                    <a:pt x="2364" y="2148"/>
                  </a:cubicBezTo>
                  <a:cubicBezTo>
                    <a:pt x="2359" y="2150"/>
                    <a:pt x="2354" y="2154"/>
                    <a:pt x="2349" y="2158"/>
                  </a:cubicBezTo>
                  <a:cubicBezTo>
                    <a:pt x="2379" y="2158"/>
                    <a:pt x="2379" y="2158"/>
                    <a:pt x="2379" y="2158"/>
                  </a:cubicBezTo>
                  <a:cubicBezTo>
                    <a:pt x="2378" y="2157"/>
                    <a:pt x="2378" y="2155"/>
                    <a:pt x="2377" y="2153"/>
                  </a:cubicBezTo>
                  <a:cubicBezTo>
                    <a:pt x="2376" y="2151"/>
                    <a:pt x="2375" y="2150"/>
                    <a:pt x="2373" y="2149"/>
                  </a:cubicBezTo>
                  <a:close/>
                  <a:moveTo>
                    <a:pt x="2373" y="32"/>
                  </a:moveTo>
                  <a:cubicBezTo>
                    <a:pt x="2373" y="32"/>
                    <a:pt x="2372" y="32"/>
                    <a:pt x="2372" y="32"/>
                  </a:cubicBezTo>
                  <a:cubicBezTo>
                    <a:pt x="2370" y="30"/>
                    <a:pt x="2367" y="31"/>
                    <a:pt x="2364" y="32"/>
                  </a:cubicBezTo>
                  <a:cubicBezTo>
                    <a:pt x="2351" y="37"/>
                    <a:pt x="2340" y="51"/>
                    <a:pt x="2331" y="65"/>
                  </a:cubicBezTo>
                  <a:cubicBezTo>
                    <a:pt x="2319" y="82"/>
                    <a:pt x="2304" y="118"/>
                    <a:pt x="2307" y="124"/>
                  </a:cubicBezTo>
                  <a:cubicBezTo>
                    <a:pt x="2310" y="130"/>
                    <a:pt x="2348" y="105"/>
                    <a:pt x="2363" y="85"/>
                  </a:cubicBezTo>
                  <a:cubicBezTo>
                    <a:pt x="2371" y="74"/>
                    <a:pt x="2386" y="52"/>
                    <a:pt x="2377" y="36"/>
                  </a:cubicBezTo>
                  <a:cubicBezTo>
                    <a:pt x="2376" y="35"/>
                    <a:pt x="2375" y="33"/>
                    <a:pt x="2373" y="32"/>
                  </a:cubicBezTo>
                  <a:close/>
                  <a:moveTo>
                    <a:pt x="3525" y="1794"/>
                  </a:moveTo>
                  <a:cubicBezTo>
                    <a:pt x="3525" y="1794"/>
                    <a:pt x="3524" y="1794"/>
                    <a:pt x="3524" y="1794"/>
                  </a:cubicBezTo>
                  <a:cubicBezTo>
                    <a:pt x="3522" y="1792"/>
                    <a:pt x="3519" y="1793"/>
                    <a:pt x="3516" y="1794"/>
                  </a:cubicBezTo>
                  <a:cubicBezTo>
                    <a:pt x="3503" y="1799"/>
                    <a:pt x="3492" y="1813"/>
                    <a:pt x="3483" y="1827"/>
                  </a:cubicBezTo>
                  <a:cubicBezTo>
                    <a:pt x="3471" y="1844"/>
                    <a:pt x="3456" y="1880"/>
                    <a:pt x="3459" y="1886"/>
                  </a:cubicBezTo>
                  <a:cubicBezTo>
                    <a:pt x="3462" y="1892"/>
                    <a:pt x="3500" y="1868"/>
                    <a:pt x="3515" y="1847"/>
                  </a:cubicBezTo>
                  <a:cubicBezTo>
                    <a:pt x="3523" y="1836"/>
                    <a:pt x="3538" y="1814"/>
                    <a:pt x="3529" y="1799"/>
                  </a:cubicBezTo>
                  <a:cubicBezTo>
                    <a:pt x="3528" y="1797"/>
                    <a:pt x="3527" y="1795"/>
                    <a:pt x="3525" y="1794"/>
                  </a:cubicBezTo>
                  <a:close/>
                  <a:moveTo>
                    <a:pt x="3525" y="1091"/>
                  </a:moveTo>
                  <a:cubicBezTo>
                    <a:pt x="3525" y="1090"/>
                    <a:pt x="3524" y="1090"/>
                    <a:pt x="3524" y="1090"/>
                  </a:cubicBezTo>
                  <a:cubicBezTo>
                    <a:pt x="3522" y="1089"/>
                    <a:pt x="3519" y="1089"/>
                    <a:pt x="3516" y="1090"/>
                  </a:cubicBezTo>
                  <a:cubicBezTo>
                    <a:pt x="3503" y="1095"/>
                    <a:pt x="3492" y="1110"/>
                    <a:pt x="3483" y="1123"/>
                  </a:cubicBezTo>
                  <a:cubicBezTo>
                    <a:pt x="3471" y="1140"/>
                    <a:pt x="3456" y="1176"/>
                    <a:pt x="3459" y="1182"/>
                  </a:cubicBezTo>
                  <a:cubicBezTo>
                    <a:pt x="3462" y="1189"/>
                    <a:pt x="3500" y="1164"/>
                    <a:pt x="3515" y="1143"/>
                  </a:cubicBezTo>
                  <a:cubicBezTo>
                    <a:pt x="3523" y="1132"/>
                    <a:pt x="3538" y="1111"/>
                    <a:pt x="3529" y="1095"/>
                  </a:cubicBezTo>
                  <a:cubicBezTo>
                    <a:pt x="3528" y="1093"/>
                    <a:pt x="3527" y="1092"/>
                    <a:pt x="3525" y="1091"/>
                  </a:cubicBezTo>
                  <a:close/>
                  <a:moveTo>
                    <a:pt x="3475" y="1818"/>
                  </a:moveTo>
                  <a:cubicBezTo>
                    <a:pt x="3481" y="1810"/>
                    <a:pt x="3487" y="1802"/>
                    <a:pt x="3492" y="1794"/>
                  </a:cubicBezTo>
                  <a:cubicBezTo>
                    <a:pt x="3499" y="1782"/>
                    <a:pt x="3505" y="1770"/>
                    <a:pt x="3511" y="1758"/>
                  </a:cubicBezTo>
                  <a:cubicBezTo>
                    <a:pt x="3516" y="1745"/>
                    <a:pt x="3522" y="1733"/>
                    <a:pt x="3520" y="1718"/>
                  </a:cubicBezTo>
                  <a:cubicBezTo>
                    <a:pt x="3520" y="1715"/>
                    <a:pt x="3519" y="1712"/>
                    <a:pt x="3517" y="1710"/>
                  </a:cubicBezTo>
                  <a:cubicBezTo>
                    <a:pt x="3515" y="1707"/>
                    <a:pt x="3512" y="1707"/>
                    <a:pt x="3509" y="1708"/>
                  </a:cubicBezTo>
                  <a:cubicBezTo>
                    <a:pt x="3502" y="1710"/>
                    <a:pt x="3498" y="1716"/>
                    <a:pt x="3494" y="1722"/>
                  </a:cubicBezTo>
                  <a:cubicBezTo>
                    <a:pt x="3489" y="1730"/>
                    <a:pt x="3484" y="1738"/>
                    <a:pt x="3481" y="1746"/>
                  </a:cubicBezTo>
                  <a:cubicBezTo>
                    <a:pt x="3475" y="1761"/>
                    <a:pt x="3471" y="1776"/>
                    <a:pt x="3466" y="1792"/>
                  </a:cubicBezTo>
                  <a:cubicBezTo>
                    <a:pt x="3462" y="1806"/>
                    <a:pt x="3453" y="1833"/>
                    <a:pt x="3457" y="1837"/>
                  </a:cubicBezTo>
                  <a:cubicBezTo>
                    <a:pt x="3460" y="1841"/>
                    <a:pt x="3470" y="1826"/>
                    <a:pt x="3475" y="1818"/>
                  </a:cubicBezTo>
                  <a:close/>
                  <a:moveTo>
                    <a:pt x="3434" y="1840"/>
                  </a:moveTo>
                  <a:cubicBezTo>
                    <a:pt x="3428" y="1827"/>
                    <a:pt x="3421" y="1814"/>
                    <a:pt x="3412" y="1802"/>
                  </a:cubicBezTo>
                  <a:cubicBezTo>
                    <a:pt x="3409" y="1797"/>
                    <a:pt x="3405" y="1793"/>
                    <a:pt x="3400" y="1791"/>
                  </a:cubicBezTo>
                  <a:cubicBezTo>
                    <a:pt x="3395" y="1789"/>
                    <a:pt x="3389" y="1791"/>
                    <a:pt x="3386" y="1796"/>
                  </a:cubicBezTo>
                  <a:cubicBezTo>
                    <a:pt x="3384" y="1799"/>
                    <a:pt x="3383" y="1804"/>
                    <a:pt x="3384" y="1808"/>
                  </a:cubicBezTo>
                  <a:cubicBezTo>
                    <a:pt x="3384" y="1812"/>
                    <a:pt x="3385" y="1816"/>
                    <a:pt x="3386" y="1820"/>
                  </a:cubicBezTo>
                  <a:cubicBezTo>
                    <a:pt x="3397" y="1849"/>
                    <a:pt x="3417" y="1869"/>
                    <a:pt x="3437" y="1886"/>
                  </a:cubicBezTo>
                  <a:cubicBezTo>
                    <a:pt x="3439" y="1887"/>
                    <a:pt x="3441" y="1889"/>
                    <a:pt x="3443" y="1889"/>
                  </a:cubicBezTo>
                  <a:cubicBezTo>
                    <a:pt x="3444" y="1890"/>
                    <a:pt x="3445" y="1890"/>
                    <a:pt x="3445" y="1890"/>
                  </a:cubicBezTo>
                  <a:cubicBezTo>
                    <a:pt x="3447" y="1889"/>
                    <a:pt x="3448" y="1889"/>
                    <a:pt x="3449" y="1888"/>
                  </a:cubicBezTo>
                  <a:cubicBezTo>
                    <a:pt x="3453" y="1883"/>
                    <a:pt x="3447" y="1869"/>
                    <a:pt x="3446" y="1865"/>
                  </a:cubicBezTo>
                  <a:cubicBezTo>
                    <a:pt x="3442" y="1856"/>
                    <a:pt x="3438" y="1848"/>
                    <a:pt x="3434" y="1840"/>
                  </a:cubicBezTo>
                  <a:close/>
                  <a:moveTo>
                    <a:pt x="3457" y="1778"/>
                  </a:moveTo>
                  <a:cubicBezTo>
                    <a:pt x="3459" y="1773"/>
                    <a:pt x="3460" y="1767"/>
                    <a:pt x="3461" y="1762"/>
                  </a:cubicBezTo>
                  <a:cubicBezTo>
                    <a:pt x="3463" y="1752"/>
                    <a:pt x="3464" y="1742"/>
                    <a:pt x="3465" y="1731"/>
                  </a:cubicBezTo>
                  <a:cubicBezTo>
                    <a:pt x="3468" y="1715"/>
                    <a:pt x="3469" y="1698"/>
                    <a:pt x="3470" y="1680"/>
                  </a:cubicBezTo>
                  <a:cubicBezTo>
                    <a:pt x="3471" y="1666"/>
                    <a:pt x="3472" y="1643"/>
                    <a:pt x="3460" y="1636"/>
                  </a:cubicBezTo>
                  <a:cubicBezTo>
                    <a:pt x="3455" y="1633"/>
                    <a:pt x="3448" y="1635"/>
                    <a:pt x="3444" y="1640"/>
                  </a:cubicBezTo>
                  <a:cubicBezTo>
                    <a:pt x="3440" y="1645"/>
                    <a:pt x="3438" y="1653"/>
                    <a:pt x="3437" y="1660"/>
                  </a:cubicBezTo>
                  <a:cubicBezTo>
                    <a:pt x="3438" y="1685"/>
                    <a:pt x="3441" y="1710"/>
                    <a:pt x="3444" y="1735"/>
                  </a:cubicBezTo>
                  <a:cubicBezTo>
                    <a:pt x="3446" y="1745"/>
                    <a:pt x="3447" y="1755"/>
                    <a:pt x="3449" y="1764"/>
                  </a:cubicBezTo>
                  <a:cubicBezTo>
                    <a:pt x="3450" y="1767"/>
                    <a:pt x="3453" y="1786"/>
                    <a:pt x="3457" y="1778"/>
                  </a:cubicBezTo>
                  <a:close/>
                  <a:moveTo>
                    <a:pt x="3432" y="1751"/>
                  </a:moveTo>
                  <a:cubicBezTo>
                    <a:pt x="3427" y="1736"/>
                    <a:pt x="3422" y="1713"/>
                    <a:pt x="3408" y="1708"/>
                  </a:cubicBezTo>
                  <a:cubicBezTo>
                    <a:pt x="3404" y="1706"/>
                    <a:pt x="3399" y="1707"/>
                    <a:pt x="3396" y="1712"/>
                  </a:cubicBezTo>
                  <a:cubicBezTo>
                    <a:pt x="3392" y="1717"/>
                    <a:pt x="3392" y="1726"/>
                    <a:pt x="3394" y="1733"/>
                  </a:cubicBezTo>
                  <a:cubicBezTo>
                    <a:pt x="3400" y="1754"/>
                    <a:pt x="3408" y="1774"/>
                    <a:pt x="3418" y="1793"/>
                  </a:cubicBezTo>
                  <a:cubicBezTo>
                    <a:pt x="3423" y="1802"/>
                    <a:pt x="3428" y="1811"/>
                    <a:pt x="3434" y="1819"/>
                  </a:cubicBezTo>
                  <a:cubicBezTo>
                    <a:pt x="3437" y="1823"/>
                    <a:pt x="3451" y="1848"/>
                    <a:pt x="3451" y="1838"/>
                  </a:cubicBezTo>
                  <a:cubicBezTo>
                    <a:pt x="3451" y="1826"/>
                    <a:pt x="3448" y="1813"/>
                    <a:pt x="3445" y="1802"/>
                  </a:cubicBezTo>
                  <a:cubicBezTo>
                    <a:pt x="3442" y="1784"/>
                    <a:pt x="3437" y="1767"/>
                    <a:pt x="3432" y="1751"/>
                  </a:cubicBezTo>
                  <a:close/>
                  <a:moveTo>
                    <a:pt x="1221" y="382"/>
                  </a:moveTo>
                  <a:cubicBezTo>
                    <a:pt x="1221" y="382"/>
                    <a:pt x="1220" y="382"/>
                    <a:pt x="1220" y="381"/>
                  </a:cubicBezTo>
                  <a:cubicBezTo>
                    <a:pt x="1218" y="380"/>
                    <a:pt x="1215" y="380"/>
                    <a:pt x="1212" y="381"/>
                  </a:cubicBezTo>
                  <a:cubicBezTo>
                    <a:pt x="1199" y="387"/>
                    <a:pt x="1188" y="401"/>
                    <a:pt x="1179" y="415"/>
                  </a:cubicBezTo>
                  <a:cubicBezTo>
                    <a:pt x="1168" y="432"/>
                    <a:pt x="1152" y="468"/>
                    <a:pt x="1155" y="474"/>
                  </a:cubicBezTo>
                  <a:cubicBezTo>
                    <a:pt x="1158" y="480"/>
                    <a:pt x="1196" y="455"/>
                    <a:pt x="1211" y="435"/>
                  </a:cubicBezTo>
                  <a:cubicBezTo>
                    <a:pt x="1219" y="424"/>
                    <a:pt x="1234" y="402"/>
                    <a:pt x="1225" y="386"/>
                  </a:cubicBezTo>
                  <a:cubicBezTo>
                    <a:pt x="1224" y="385"/>
                    <a:pt x="1223" y="383"/>
                    <a:pt x="1221" y="382"/>
                  </a:cubicBezTo>
                  <a:close/>
                  <a:moveTo>
                    <a:pt x="69" y="2149"/>
                  </a:moveTo>
                  <a:cubicBezTo>
                    <a:pt x="69" y="2149"/>
                    <a:pt x="68" y="2148"/>
                    <a:pt x="68" y="2148"/>
                  </a:cubicBezTo>
                  <a:cubicBezTo>
                    <a:pt x="66" y="2147"/>
                    <a:pt x="63" y="2147"/>
                    <a:pt x="60" y="2148"/>
                  </a:cubicBezTo>
                  <a:cubicBezTo>
                    <a:pt x="55" y="2150"/>
                    <a:pt x="50" y="2154"/>
                    <a:pt x="45" y="2158"/>
                  </a:cubicBezTo>
                  <a:cubicBezTo>
                    <a:pt x="75" y="2158"/>
                    <a:pt x="75" y="2158"/>
                    <a:pt x="75" y="2158"/>
                  </a:cubicBezTo>
                  <a:cubicBezTo>
                    <a:pt x="74" y="2157"/>
                    <a:pt x="74" y="2155"/>
                    <a:pt x="73" y="2153"/>
                  </a:cubicBezTo>
                  <a:cubicBezTo>
                    <a:pt x="72" y="2151"/>
                    <a:pt x="71" y="2150"/>
                    <a:pt x="69" y="2149"/>
                  </a:cubicBezTo>
                  <a:close/>
                  <a:moveTo>
                    <a:pt x="69" y="1443"/>
                  </a:moveTo>
                  <a:cubicBezTo>
                    <a:pt x="69" y="1443"/>
                    <a:pt x="68" y="1443"/>
                    <a:pt x="68" y="1443"/>
                  </a:cubicBezTo>
                  <a:cubicBezTo>
                    <a:pt x="66" y="1441"/>
                    <a:pt x="63" y="1442"/>
                    <a:pt x="60" y="1443"/>
                  </a:cubicBezTo>
                  <a:cubicBezTo>
                    <a:pt x="47" y="1448"/>
                    <a:pt x="36" y="1463"/>
                    <a:pt x="27" y="1476"/>
                  </a:cubicBezTo>
                  <a:cubicBezTo>
                    <a:pt x="16" y="1493"/>
                    <a:pt x="0" y="1529"/>
                    <a:pt x="3" y="1535"/>
                  </a:cubicBezTo>
                  <a:cubicBezTo>
                    <a:pt x="6" y="1542"/>
                    <a:pt x="44" y="1517"/>
                    <a:pt x="59" y="1496"/>
                  </a:cubicBezTo>
                  <a:cubicBezTo>
                    <a:pt x="67" y="1485"/>
                    <a:pt x="82" y="1463"/>
                    <a:pt x="73" y="1448"/>
                  </a:cubicBezTo>
                  <a:cubicBezTo>
                    <a:pt x="72" y="1446"/>
                    <a:pt x="71" y="1444"/>
                    <a:pt x="69" y="1443"/>
                  </a:cubicBezTo>
                  <a:close/>
                  <a:moveTo>
                    <a:pt x="64" y="2073"/>
                  </a:moveTo>
                  <a:cubicBezTo>
                    <a:pt x="64" y="2070"/>
                    <a:pt x="63" y="2067"/>
                    <a:pt x="62" y="2064"/>
                  </a:cubicBezTo>
                  <a:cubicBezTo>
                    <a:pt x="59" y="2062"/>
                    <a:pt x="56" y="2061"/>
                    <a:pt x="53" y="2062"/>
                  </a:cubicBezTo>
                  <a:cubicBezTo>
                    <a:pt x="46" y="2064"/>
                    <a:pt x="42" y="2070"/>
                    <a:pt x="38" y="2077"/>
                  </a:cubicBezTo>
                  <a:cubicBezTo>
                    <a:pt x="33" y="2085"/>
                    <a:pt x="28" y="2092"/>
                    <a:pt x="25" y="2101"/>
                  </a:cubicBezTo>
                  <a:cubicBezTo>
                    <a:pt x="19" y="2116"/>
                    <a:pt x="15" y="2131"/>
                    <a:pt x="10" y="2146"/>
                  </a:cubicBezTo>
                  <a:cubicBezTo>
                    <a:pt x="9" y="2150"/>
                    <a:pt x="8" y="2154"/>
                    <a:pt x="6" y="2158"/>
                  </a:cubicBezTo>
                  <a:cubicBezTo>
                    <a:pt x="30" y="2158"/>
                    <a:pt x="30" y="2158"/>
                    <a:pt x="30" y="2158"/>
                  </a:cubicBezTo>
                  <a:cubicBezTo>
                    <a:pt x="32" y="2155"/>
                    <a:pt x="34" y="2152"/>
                    <a:pt x="36" y="2149"/>
                  </a:cubicBezTo>
                  <a:cubicBezTo>
                    <a:pt x="43" y="2137"/>
                    <a:pt x="49" y="2125"/>
                    <a:pt x="55" y="2112"/>
                  </a:cubicBezTo>
                  <a:cubicBezTo>
                    <a:pt x="60" y="2100"/>
                    <a:pt x="66" y="2088"/>
                    <a:pt x="64" y="2073"/>
                  </a:cubicBezTo>
                  <a:close/>
                  <a:moveTo>
                    <a:pt x="19" y="1467"/>
                  </a:moveTo>
                  <a:cubicBezTo>
                    <a:pt x="25" y="1460"/>
                    <a:pt x="31" y="1451"/>
                    <a:pt x="36" y="1443"/>
                  </a:cubicBezTo>
                  <a:cubicBezTo>
                    <a:pt x="43" y="1432"/>
                    <a:pt x="49" y="1420"/>
                    <a:pt x="55" y="1407"/>
                  </a:cubicBezTo>
                  <a:cubicBezTo>
                    <a:pt x="60" y="1395"/>
                    <a:pt x="66" y="1382"/>
                    <a:pt x="64" y="1367"/>
                  </a:cubicBezTo>
                  <a:cubicBezTo>
                    <a:pt x="64" y="1364"/>
                    <a:pt x="63" y="1361"/>
                    <a:pt x="62" y="1359"/>
                  </a:cubicBezTo>
                  <a:cubicBezTo>
                    <a:pt x="59" y="1356"/>
                    <a:pt x="56" y="1356"/>
                    <a:pt x="53" y="1357"/>
                  </a:cubicBezTo>
                  <a:cubicBezTo>
                    <a:pt x="46" y="1359"/>
                    <a:pt x="42" y="1365"/>
                    <a:pt x="38" y="1371"/>
                  </a:cubicBezTo>
                  <a:cubicBezTo>
                    <a:pt x="33" y="1379"/>
                    <a:pt x="28" y="1387"/>
                    <a:pt x="25" y="1396"/>
                  </a:cubicBezTo>
                  <a:cubicBezTo>
                    <a:pt x="19" y="1410"/>
                    <a:pt x="15" y="1425"/>
                    <a:pt x="10" y="1441"/>
                  </a:cubicBezTo>
                  <a:cubicBezTo>
                    <a:pt x="8" y="1449"/>
                    <a:pt x="4" y="1461"/>
                    <a:pt x="2" y="1470"/>
                  </a:cubicBezTo>
                  <a:cubicBezTo>
                    <a:pt x="2" y="1487"/>
                    <a:pt x="2" y="1487"/>
                    <a:pt x="2" y="1487"/>
                  </a:cubicBezTo>
                  <a:cubicBezTo>
                    <a:pt x="6" y="1488"/>
                    <a:pt x="14" y="1474"/>
                    <a:pt x="19" y="1467"/>
                  </a:cubicBezTo>
                  <a:close/>
                  <a:moveTo>
                    <a:pt x="9" y="1381"/>
                  </a:moveTo>
                  <a:cubicBezTo>
                    <a:pt x="12" y="1364"/>
                    <a:pt x="14" y="1347"/>
                    <a:pt x="14" y="1330"/>
                  </a:cubicBezTo>
                  <a:cubicBezTo>
                    <a:pt x="15" y="1315"/>
                    <a:pt x="16" y="1293"/>
                    <a:pt x="4" y="1285"/>
                  </a:cubicBezTo>
                  <a:cubicBezTo>
                    <a:pt x="3" y="1285"/>
                    <a:pt x="2" y="1285"/>
                    <a:pt x="2" y="1284"/>
                  </a:cubicBezTo>
                  <a:cubicBezTo>
                    <a:pt x="2" y="1425"/>
                    <a:pt x="2" y="1425"/>
                    <a:pt x="2" y="1425"/>
                  </a:cubicBezTo>
                  <a:cubicBezTo>
                    <a:pt x="3" y="1421"/>
                    <a:pt x="4" y="1415"/>
                    <a:pt x="5" y="1411"/>
                  </a:cubicBezTo>
                  <a:cubicBezTo>
                    <a:pt x="7" y="1401"/>
                    <a:pt x="8" y="1391"/>
                    <a:pt x="9" y="1381"/>
                  </a:cubicBezTo>
                  <a:close/>
                  <a:moveTo>
                    <a:pt x="69" y="738"/>
                  </a:moveTo>
                  <a:cubicBezTo>
                    <a:pt x="69" y="738"/>
                    <a:pt x="68" y="737"/>
                    <a:pt x="68" y="737"/>
                  </a:cubicBezTo>
                  <a:cubicBezTo>
                    <a:pt x="66" y="736"/>
                    <a:pt x="63" y="736"/>
                    <a:pt x="60" y="737"/>
                  </a:cubicBezTo>
                  <a:cubicBezTo>
                    <a:pt x="47" y="742"/>
                    <a:pt x="36" y="757"/>
                    <a:pt x="27" y="770"/>
                  </a:cubicBezTo>
                  <a:cubicBezTo>
                    <a:pt x="16" y="787"/>
                    <a:pt x="0" y="823"/>
                    <a:pt x="3" y="830"/>
                  </a:cubicBezTo>
                  <a:cubicBezTo>
                    <a:pt x="6" y="836"/>
                    <a:pt x="44" y="811"/>
                    <a:pt x="59" y="791"/>
                  </a:cubicBezTo>
                  <a:cubicBezTo>
                    <a:pt x="67" y="780"/>
                    <a:pt x="82" y="758"/>
                    <a:pt x="73" y="742"/>
                  </a:cubicBezTo>
                  <a:cubicBezTo>
                    <a:pt x="72" y="740"/>
                    <a:pt x="71" y="739"/>
                    <a:pt x="69" y="738"/>
                  </a:cubicBezTo>
                  <a:close/>
                  <a:moveTo>
                    <a:pt x="14" y="2035"/>
                  </a:moveTo>
                  <a:cubicBezTo>
                    <a:pt x="15" y="2021"/>
                    <a:pt x="16" y="1998"/>
                    <a:pt x="4" y="1991"/>
                  </a:cubicBezTo>
                  <a:cubicBezTo>
                    <a:pt x="3" y="1990"/>
                    <a:pt x="2" y="1990"/>
                    <a:pt x="2" y="1990"/>
                  </a:cubicBezTo>
                  <a:cubicBezTo>
                    <a:pt x="2" y="2131"/>
                    <a:pt x="2" y="2131"/>
                    <a:pt x="2" y="2131"/>
                  </a:cubicBezTo>
                  <a:cubicBezTo>
                    <a:pt x="3" y="2126"/>
                    <a:pt x="4" y="2121"/>
                    <a:pt x="5" y="2117"/>
                  </a:cubicBezTo>
                  <a:cubicBezTo>
                    <a:pt x="7" y="2106"/>
                    <a:pt x="8" y="2096"/>
                    <a:pt x="9" y="2086"/>
                  </a:cubicBezTo>
                  <a:cubicBezTo>
                    <a:pt x="12" y="2069"/>
                    <a:pt x="14" y="2052"/>
                    <a:pt x="14" y="2035"/>
                  </a:cubicBezTo>
                  <a:close/>
                  <a:moveTo>
                    <a:pt x="1153" y="1778"/>
                  </a:moveTo>
                  <a:cubicBezTo>
                    <a:pt x="1155" y="1773"/>
                    <a:pt x="1156" y="1767"/>
                    <a:pt x="1157" y="1762"/>
                  </a:cubicBezTo>
                  <a:cubicBezTo>
                    <a:pt x="1159" y="1752"/>
                    <a:pt x="1160" y="1742"/>
                    <a:pt x="1161" y="1731"/>
                  </a:cubicBezTo>
                  <a:cubicBezTo>
                    <a:pt x="1164" y="1715"/>
                    <a:pt x="1165" y="1698"/>
                    <a:pt x="1166" y="1680"/>
                  </a:cubicBezTo>
                  <a:cubicBezTo>
                    <a:pt x="1167" y="1666"/>
                    <a:pt x="1168" y="1643"/>
                    <a:pt x="1156" y="1636"/>
                  </a:cubicBezTo>
                  <a:cubicBezTo>
                    <a:pt x="1151" y="1633"/>
                    <a:pt x="1144" y="1635"/>
                    <a:pt x="1140" y="1640"/>
                  </a:cubicBezTo>
                  <a:cubicBezTo>
                    <a:pt x="1136" y="1645"/>
                    <a:pt x="1134" y="1653"/>
                    <a:pt x="1133" y="1660"/>
                  </a:cubicBezTo>
                  <a:cubicBezTo>
                    <a:pt x="1134" y="1685"/>
                    <a:pt x="1137" y="1710"/>
                    <a:pt x="1140" y="1735"/>
                  </a:cubicBezTo>
                  <a:cubicBezTo>
                    <a:pt x="1142" y="1745"/>
                    <a:pt x="1143" y="1755"/>
                    <a:pt x="1145" y="1764"/>
                  </a:cubicBezTo>
                  <a:cubicBezTo>
                    <a:pt x="1146" y="1767"/>
                    <a:pt x="1149" y="1786"/>
                    <a:pt x="1153" y="1778"/>
                  </a:cubicBezTo>
                  <a:close/>
                  <a:moveTo>
                    <a:pt x="1171" y="1818"/>
                  </a:moveTo>
                  <a:cubicBezTo>
                    <a:pt x="1177" y="1810"/>
                    <a:pt x="1183" y="1802"/>
                    <a:pt x="1188" y="1794"/>
                  </a:cubicBezTo>
                  <a:cubicBezTo>
                    <a:pt x="1195" y="1782"/>
                    <a:pt x="1201" y="1770"/>
                    <a:pt x="1207" y="1758"/>
                  </a:cubicBezTo>
                  <a:cubicBezTo>
                    <a:pt x="1212" y="1745"/>
                    <a:pt x="1218" y="1733"/>
                    <a:pt x="1216" y="1718"/>
                  </a:cubicBezTo>
                  <a:cubicBezTo>
                    <a:pt x="1216" y="1715"/>
                    <a:pt x="1215" y="1712"/>
                    <a:pt x="1214" y="1710"/>
                  </a:cubicBezTo>
                  <a:cubicBezTo>
                    <a:pt x="1211" y="1707"/>
                    <a:pt x="1208" y="1707"/>
                    <a:pt x="1205" y="1708"/>
                  </a:cubicBezTo>
                  <a:cubicBezTo>
                    <a:pt x="1198" y="1710"/>
                    <a:pt x="1194" y="1716"/>
                    <a:pt x="1190" y="1722"/>
                  </a:cubicBezTo>
                  <a:cubicBezTo>
                    <a:pt x="1185" y="1730"/>
                    <a:pt x="1180" y="1738"/>
                    <a:pt x="1177" y="1746"/>
                  </a:cubicBezTo>
                  <a:cubicBezTo>
                    <a:pt x="1171" y="1761"/>
                    <a:pt x="1167" y="1776"/>
                    <a:pt x="1162" y="1792"/>
                  </a:cubicBezTo>
                  <a:cubicBezTo>
                    <a:pt x="1158" y="1806"/>
                    <a:pt x="1149" y="1833"/>
                    <a:pt x="1153" y="1837"/>
                  </a:cubicBezTo>
                  <a:cubicBezTo>
                    <a:pt x="1156" y="1841"/>
                    <a:pt x="1166" y="1826"/>
                    <a:pt x="1171" y="1818"/>
                  </a:cubicBezTo>
                  <a:close/>
                  <a:moveTo>
                    <a:pt x="1221" y="1091"/>
                  </a:moveTo>
                  <a:cubicBezTo>
                    <a:pt x="1221" y="1090"/>
                    <a:pt x="1220" y="1090"/>
                    <a:pt x="1220" y="1090"/>
                  </a:cubicBezTo>
                  <a:cubicBezTo>
                    <a:pt x="1218" y="1089"/>
                    <a:pt x="1215" y="1089"/>
                    <a:pt x="1212" y="1090"/>
                  </a:cubicBezTo>
                  <a:cubicBezTo>
                    <a:pt x="1199" y="1095"/>
                    <a:pt x="1188" y="1110"/>
                    <a:pt x="1179" y="1123"/>
                  </a:cubicBezTo>
                  <a:cubicBezTo>
                    <a:pt x="1168" y="1140"/>
                    <a:pt x="1152" y="1176"/>
                    <a:pt x="1155" y="1182"/>
                  </a:cubicBezTo>
                  <a:cubicBezTo>
                    <a:pt x="1158" y="1189"/>
                    <a:pt x="1196" y="1164"/>
                    <a:pt x="1211" y="1143"/>
                  </a:cubicBezTo>
                  <a:cubicBezTo>
                    <a:pt x="1219" y="1132"/>
                    <a:pt x="1234" y="1111"/>
                    <a:pt x="1225" y="1095"/>
                  </a:cubicBezTo>
                  <a:cubicBezTo>
                    <a:pt x="1224" y="1093"/>
                    <a:pt x="1223" y="1092"/>
                    <a:pt x="1221" y="1091"/>
                  </a:cubicBezTo>
                  <a:close/>
                  <a:moveTo>
                    <a:pt x="69" y="32"/>
                  </a:moveTo>
                  <a:cubicBezTo>
                    <a:pt x="69" y="32"/>
                    <a:pt x="68" y="32"/>
                    <a:pt x="68" y="32"/>
                  </a:cubicBezTo>
                  <a:cubicBezTo>
                    <a:pt x="66" y="30"/>
                    <a:pt x="63" y="31"/>
                    <a:pt x="60" y="32"/>
                  </a:cubicBezTo>
                  <a:cubicBezTo>
                    <a:pt x="47" y="37"/>
                    <a:pt x="36" y="51"/>
                    <a:pt x="27" y="65"/>
                  </a:cubicBezTo>
                  <a:cubicBezTo>
                    <a:pt x="16" y="82"/>
                    <a:pt x="0" y="118"/>
                    <a:pt x="3" y="124"/>
                  </a:cubicBezTo>
                  <a:cubicBezTo>
                    <a:pt x="6" y="130"/>
                    <a:pt x="44" y="105"/>
                    <a:pt x="59" y="85"/>
                  </a:cubicBezTo>
                  <a:cubicBezTo>
                    <a:pt x="67" y="74"/>
                    <a:pt x="82" y="52"/>
                    <a:pt x="73" y="36"/>
                  </a:cubicBezTo>
                  <a:cubicBezTo>
                    <a:pt x="72" y="35"/>
                    <a:pt x="71" y="33"/>
                    <a:pt x="69" y="32"/>
                  </a:cubicBezTo>
                  <a:close/>
                  <a:moveTo>
                    <a:pt x="1221" y="1794"/>
                  </a:moveTo>
                  <a:cubicBezTo>
                    <a:pt x="1221" y="1794"/>
                    <a:pt x="1220" y="1794"/>
                    <a:pt x="1220" y="1794"/>
                  </a:cubicBezTo>
                  <a:cubicBezTo>
                    <a:pt x="1218" y="1792"/>
                    <a:pt x="1215" y="1793"/>
                    <a:pt x="1212" y="1794"/>
                  </a:cubicBezTo>
                  <a:cubicBezTo>
                    <a:pt x="1199" y="1799"/>
                    <a:pt x="1188" y="1813"/>
                    <a:pt x="1179" y="1827"/>
                  </a:cubicBezTo>
                  <a:cubicBezTo>
                    <a:pt x="1168" y="1844"/>
                    <a:pt x="1152" y="1880"/>
                    <a:pt x="1155" y="1886"/>
                  </a:cubicBezTo>
                  <a:cubicBezTo>
                    <a:pt x="1158" y="1892"/>
                    <a:pt x="1196" y="1868"/>
                    <a:pt x="1211" y="1847"/>
                  </a:cubicBezTo>
                  <a:cubicBezTo>
                    <a:pt x="1219" y="1836"/>
                    <a:pt x="1234" y="1814"/>
                    <a:pt x="1225" y="1799"/>
                  </a:cubicBezTo>
                  <a:cubicBezTo>
                    <a:pt x="1224" y="1797"/>
                    <a:pt x="1223" y="1795"/>
                    <a:pt x="1221" y="1794"/>
                  </a:cubicBezTo>
                  <a:close/>
                  <a:moveTo>
                    <a:pt x="1130" y="1840"/>
                  </a:moveTo>
                  <a:cubicBezTo>
                    <a:pt x="1124" y="1827"/>
                    <a:pt x="1117" y="1814"/>
                    <a:pt x="1108" y="1802"/>
                  </a:cubicBezTo>
                  <a:cubicBezTo>
                    <a:pt x="1105" y="1797"/>
                    <a:pt x="1101" y="1793"/>
                    <a:pt x="1096" y="1791"/>
                  </a:cubicBezTo>
                  <a:cubicBezTo>
                    <a:pt x="1091" y="1789"/>
                    <a:pt x="1085" y="1791"/>
                    <a:pt x="1082" y="1796"/>
                  </a:cubicBezTo>
                  <a:cubicBezTo>
                    <a:pt x="1080" y="1799"/>
                    <a:pt x="1079" y="1804"/>
                    <a:pt x="1080" y="1808"/>
                  </a:cubicBezTo>
                  <a:cubicBezTo>
                    <a:pt x="1080" y="1812"/>
                    <a:pt x="1081" y="1816"/>
                    <a:pt x="1082" y="1820"/>
                  </a:cubicBezTo>
                  <a:cubicBezTo>
                    <a:pt x="1093" y="1849"/>
                    <a:pt x="1113" y="1869"/>
                    <a:pt x="1133" y="1886"/>
                  </a:cubicBezTo>
                  <a:cubicBezTo>
                    <a:pt x="1135" y="1887"/>
                    <a:pt x="1137" y="1889"/>
                    <a:pt x="1139" y="1889"/>
                  </a:cubicBezTo>
                  <a:cubicBezTo>
                    <a:pt x="1140" y="1890"/>
                    <a:pt x="1141" y="1890"/>
                    <a:pt x="1142" y="1890"/>
                  </a:cubicBezTo>
                  <a:cubicBezTo>
                    <a:pt x="1143" y="1889"/>
                    <a:pt x="1144" y="1889"/>
                    <a:pt x="1145" y="1888"/>
                  </a:cubicBezTo>
                  <a:cubicBezTo>
                    <a:pt x="1149" y="1883"/>
                    <a:pt x="1143" y="1869"/>
                    <a:pt x="1142" y="1865"/>
                  </a:cubicBezTo>
                  <a:cubicBezTo>
                    <a:pt x="1138" y="1856"/>
                    <a:pt x="1134" y="1848"/>
                    <a:pt x="1130" y="1840"/>
                  </a:cubicBezTo>
                  <a:close/>
                  <a:moveTo>
                    <a:pt x="1128" y="1751"/>
                  </a:moveTo>
                  <a:cubicBezTo>
                    <a:pt x="1124" y="1736"/>
                    <a:pt x="1118" y="1713"/>
                    <a:pt x="1104" y="1708"/>
                  </a:cubicBezTo>
                  <a:cubicBezTo>
                    <a:pt x="1100" y="1706"/>
                    <a:pt x="1095" y="1707"/>
                    <a:pt x="1092" y="1712"/>
                  </a:cubicBezTo>
                  <a:cubicBezTo>
                    <a:pt x="1088" y="1717"/>
                    <a:pt x="1088" y="1726"/>
                    <a:pt x="1090" y="1733"/>
                  </a:cubicBezTo>
                  <a:cubicBezTo>
                    <a:pt x="1096" y="1754"/>
                    <a:pt x="1104" y="1774"/>
                    <a:pt x="1114" y="1793"/>
                  </a:cubicBezTo>
                  <a:cubicBezTo>
                    <a:pt x="1119" y="1802"/>
                    <a:pt x="1125" y="1811"/>
                    <a:pt x="1130" y="1819"/>
                  </a:cubicBezTo>
                  <a:cubicBezTo>
                    <a:pt x="1133" y="1823"/>
                    <a:pt x="1147" y="1848"/>
                    <a:pt x="1147" y="1838"/>
                  </a:cubicBezTo>
                  <a:cubicBezTo>
                    <a:pt x="1147" y="1826"/>
                    <a:pt x="1144" y="1813"/>
                    <a:pt x="1141" y="1802"/>
                  </a:cubicBezTo>
                  <a:cubicBezTo>
                    <a:pt x="1138" y="1784"/>
                    <a:pt x="1133" y="1767"/>
                    <a:pt x="1128" y="17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982493" y="3378"/>
              <a:ext cx="11205925" cy="6851347"/>
            </a:xfrm>
            <a:custGeom>
              <a:avLst/>
              <a:gdLst/>
              <a:ahLst/>
              <a:cxnLst/>
              <a:rect l="0" t="0" r="r" b="b"/>
              <a:pathLst>
                <a:path w="3531" h="2158">
                  <a:moveTo>
                    <a:pt x="1203" y="57"/>
                  </a:moveTo>
                  <a:cubicBezTo>
                    <a:pt x="1206" y="61"/>
                    <a:pt x="1220" y="86"/>
                    <a:pt x="1220" y="75"/>
                  </a:cubicBezTo>
                  <a:cubicBezTo>
                    <a:pt x="1220" y="64"/>
                    <a:pt x="1217" y="51"/>
                    <a:pt x="1214" y="40"/>
                  </a:cubicBezTo>
                  <a:cubicBezTo>
                    <a:pt x="1211" y="26"/>
                    <a:pt x="1208" y="13"/>
                    <a:pt x="1205" y="0"/>
                  </a:cubicBezTo>
                  <a:cubicBezTo>
                    <a:pt x="1173" y="0"/>
                    <a:pt x="1173" y="0"/>
                    <a:pt x="1173" y="0"/>
                  </a:cubicBezTo>
                  <a:cubicBezTo>
                    <a:pt x="1177" y="11"/>
                    <a:pt x="1182" y="21"/>
                    <a:pt x="1187" y="31"/>
                  </a:cubicBezTo>
                  <a:cubicBezTo>
                    <a:pt x="1192" y="40"/>
                    <a:pt x="1198" y="49"/>
                    <a:pt x="1203" y="57"/>
                  </a:cubicBezTo>
                  <a:close/>
                  <a:moveTo>
                    <a:pt x="1226" y="16"/>
                  </a:moveTo>
                  <a:cubicBezTo>
                    <a:pt x="1228" y="11"/>
                    <a:pt x="1229" y="5"/>
                    <a:pt x="1230" y="0"/>
                  </a:cubicBezTo>
                  <a:cubicBezTo>
                    <a:pt x="1218" y="0"/>
                    <a:pt x="1218" y="0"/>
                    <a:pt x="1218" y="0"/>
                  </a:cubicBezTo>
                  <a:cubicBezTo>
                    <a:pt x="1218" y="1"/>
                    <a:pt x="1218" y="2"/>
                    <a:pt x="1218" y="2"/>
                  </a:cubicBezTo>
                  <a:cubicBezTo>
                    <a:pt x="1219" y="5"/>
                    <a:pt x="1222" y="24"/>
                    <a:pt x="1226" y="16"/>
                  </a:cubicBezTo>
                  <a:close/>
                  <a:moveTo>
                    <a:pt x="1155" y="58"/>
                  </a:moveTo>
                  <a:cubicBezTo>
                    <a:pt x="1166" y="87"/>
                    <a:pt x="1186" y="107"/>
                    <a:pt x="1206" y="124"/>
                  </a:cubicBezTo>
                  <a:cubicBezTo>
                    <a:pt x="1208" y="125"/>
                    <a:pt x="1210" y="127"/>
                    <a:pt x="1212" y="127"/>
                  </a:cubicBezTo>
                  <a:cubicBezTo>
                    <a:pt x="1213" y="128"/>
                    <a:pt x="1214" y="128"/>
                    <a:pt x="1215" y="128"/>
                  </a:cubicBezTo>
                  <a:cubicBezTo>
                    <a:pt x="1216" y="127"/>
                    <a:pt x="1217" y="127"/>
                    <a:pt x="1218" y="125"/>
                  </a:cubicBezTo>
                  <a:cubicBezTo>
                    <a:pt x="1222" y="121"/>
                    <a:pt x="1216" y="107"/>
                    <a:pt x="1215" y="102"/>
                  </a:cubicBezTo>
                  <a:cubicBezTo>
                    <a:pt x="1211" y="94"/>
                    <a:pt x="1207" y="86"/>
                    <a:pt x="1203" y="78"/>
                  </a:cubicBezTo>
                  <a:cubicBezTo>
                    <a:pt x="1197" y="65"/>
                    <a:pt x="1190" y="52"/>
                    <a:pt x="1181" y="40"/>
                  </a:cubicBezTo>
                  <a:cubicBezTo>
                    <a:pt x="1178" y="35"/>
                    <a:pt x="1174" y="31"/>
                    <a:pt x="1169" y="29"/>
                  </a:cubicBezTo>
                  <a:cubicBezTo>
                    <a:pt x="1164" y="27"/>
                    <a:pt x="1158" y="29"/>
                    <a:pt x="1155" y="34"/>
                  </a:cubicBezTo>
                  <a:cubicBezTo>
                    <a:pt x="1153" y="37"/>
                    <a:pt x="1152" y="42"/>
                    <a:pt x="1153" y="46"/>
                  </a:cubicBezTo>
                  <a:cubicBezTo>
                    <a:pt x="1153" y="50"/>
                    <a:pt x="1154" y="54"/>
                    <a:pt x="1155" y="58"/>
                  </a:cubicBezTo>
                  <a:close/>
                  <a:moveTo>
                    <a:pt x="1229" y="580"/>
                  </a:moveTo>
                  <a:cubicBezTo>
                    <a:pt x="1224" y="577"/>
                    <a:pt x="1217" y="579"/>
                    <a:pt x="1213" y="584"/>
                  </a:cubicBezTo>
                  <a:cubicBezTo>
                    <a:pt x="1209" y="589"/>
                    <a:pt x="1207" y="596"/>
                    <a:pt x="1206" y="603"/>
                  </a:cubicBezTo>
                  <a:cubicBezTo>
                    <a:pt x="1207" y="629"/>
                    <a:pt x="1210" y="653"/>
                    <a:pt x="1213" y="678"/>
                  </a:cubicBezTo>
                  <a:cubicBezTo>
                    <a:pt x="1215" y="688"/>
                    <a:pt x="1216" y="698"/>
                    <a:pt x="1218" y="708"/>
                  </a:cubicBezTo>
                  <a:cubicBezTo>
                    <a:pt x="1219" y="711"/>
                    <a:pt x="1222" y="729"/>
                    <a:pt x="1226" y="721"/>
                  </a:cubicBezTo>
                  <a:cubicBezTo>
                    <a:pt x="1228" y="717"/>
                    <a:pt x="1229" y="710"/>
                    <a:pt x="1230" y="705"/>
                  </a:cubicBezTo>
                  <a:cubicBezTo>
                    <a:pt x="1232" y="695"/>
                    <a:pt x="1233" y="685"/>
                    <a:pt x="1234" y="675"/>
                  </a:cubicBezTo>
                  <a:cubicBezTo>
                    <a:pt x="1237" y="658"/>
                    <a:pt x="1238" y="641"/>
                    <a:pt x="1239" y="624"/>
                  </a:cubicBezTo>
                  <a:cubicBezTo>
                    <a:pt x="1240" y="610"/>
                    <a:pt x="1241" y="587"/>
                    <a:pt x="1229" y="580"/>
                  </a:cubicBezTo>
                  <a:close/>
                  <a:moveTo>
                    <a:pt x="1201" y="694"/>
                  </a:moveTo>
                  <a:cubicBezTo>
                    <a:pt x="1197" y="680"/>
                    <a:pt x="1191" y="656"/>
                    <a:pt x="1177" y="651"/>
                  </a:cubicBezTo>
                  <a:cubicBezTo>
                    <a:pt x="1173" y="650"/>
                    <a:pt x="1168" y="651"/>
                    <a:pt x="1165" y="655"/>
                  </a:cubicBezTo>
                  <a:cubicBezTo>
                    <a:pt x="1161" y="661"/>
                    <a:pt x="1161" y="669"/>
                    <a:pt x="1163" y="676"/>
                  </a:cubicBezTo>
                  <a:cubicBezTo>
                    <a:pt x="1169" y="697"/>
                    <a:pt x="1177" y="718"/>
                    <a:pt x="1187" y="736"/>
                  </a:cubicBezTo>
                  <a:cubicBezTo>
                    <a:pt x="1192" y="745"/>
                    <a:pt x="1198" y="754"/>
                    <a:pt x="1203" y="763"/>
                  </a:cubicBezTo>
                  <a:cubicBezTo>
                    <a:pt x="1206" y="767"/>
                    <a:pt x="1220" y="791"/>
                    <a:pt x="1220" y="781"/>
                  </a:cubicBezTo>
                  <a:cubicBezTo>
                    <a:pt x="1220" y="769"/>
                    <a:pt x="1217" y="757"/>
                    <a:pt x="1214" y="745"/>
                  </a:cubicBezTo>
                  <a:cubicBezTo>
                    <a:pt x="1211" y="728"/>
                    <a:pt x="1206" y="711"/>
                    <a:pt x="1201" y="694"/>
                  </a:cubicBezTo>
                  <a:close/>
                  <a:moveTo>
                    <a:pt x="1244" y="762"/>
                  </a:moveTo>
                  <a:cubicBezTo>
                    <a:pt x="1250" y="754"/>
                    <a:pt x="1256" y="746"/>
                    <a:pt x="1261" y="737"/>
                  </a:cubicBezTo>
                  <a:cubicBezTo>
                    <a:pt x="1268" y="726"/>
                    <a:pt x="1274" y="714"/>
                    <a:pt x="1280" y="701"/>
                  </a:cubicBezTo>
                  <a:cubicBezTo>
                    <a:pt x="1285" y="689"/>
                    <a:pt x="1291" y="677"/>
                    <a:pt x="1289" y="662"/>
                  </a:cubicBezTo>
                  <a:cubicBezTo>
                    <a:pt x="1289" y="659"/>
                    <a:pt x="1288" y="655"/>
                    <a:pt x="1287" y="653"/>
                  </a:cubicBezTo>
                  <a:cubicBezTo>
                    <a:pt x="1284" y="650"/>
                    <a:pt x="1281" y="650"/>
                    <a:pt x="1278" y="651"/>
                  </a:cubicBezTo>
                  <a:cubicBezTo>
                    <a:pt x="1271" y="653"/>
                    <a:pt x="1267" y="659"/>
                    <a:pt x="1263" y="666"/>
                  </a:cubicBezTo>
                  <a:cubicBezTo>
                    <a:pt x="1258" y="673"/>
                    <a:pt x="1253" y="681"/>
                    <a:pt x="1250" y="690"/>
                  </a:cubicBezTo>
                  <a:cubicBezTo>
                    <a:pt x="1244" y="705"/>
                    <a:pt x="1240" y="720"/>
                    <a:pt x="1235" y="735"/>
                  </a:cubicBezTo>
                  <a:cubicBezTo>
                    <a:pt x="1231" y="750"/>
                    <a:pt x="1222" y="776"/>
                    <a:pt x="1226" y="780"/>
                  </a:cubicBezTo>
                  <a:cubicBezTo>
                    <a:pt x="1229" y="784"/>
                    <a:pt x="1239" y="769"/>
                    <a:pt x="1244" y="762"/>
                  </a:cubicBezTo>
                  <a:close/>
                  <a:moveTo>
                    <a:pt x="3" y="408"/>
                  </a:moveTo>
                  <a:cubicBezTo>
                    <a:pt x="14" y="437"/>
                    <a:pt x="34" y="457"/>
                    <a:pt x="54" y="474"/>
                  </a:cubicBezTo>
                  <a:cubicBezTo>
                    <a:pt x="56" y="475"/>
                    <a:pt x="58" y="477"/>
                    <a:pt x="60" y="477"/>
                  </a:cubicBezTo>
                  <a:cubicBezTo>
                    <a:pt x="61" y="478"/>
                    <a:pt x="62" y="478"/>
                    <a:pt x="63" y="477"/>
                  </a:cubicBezTo>
                  <a:cubicBezTo>
                    <a:pt x="64" y="477"/>
                    <a:pt x="65" y="477"/>
                    <a:pt x="66" y="475"/>
                  </a:cubicBezTo>
                  <a:cubicBezTo>
                    <a:pt x="70" y="470"/>
                    <a:pt x="64" y="457"/>
                    <a:pt x="63" y="452"/>
                  </a:cubicBezTo>
                  <a:cubicBezTo>
                    <a:pt x="59" y="444"/>
                    <a:pt x="55" y="436"/>
                    <a:pt x="51" y="428"/>
                  </a:cubicBezTo>
                  <a:cubicBezTo>
                    <a:pt x="45" y="415"/>
                    <a:pt x="38" y="402"/>
                    <a:pt x="29" y="390"/>
                  </a:cubicBezTo>
                  <a:cubicBezTo>
                    <a:pt x="26" y="385"/>
                    <a:pt x="22" y="380"/>
                    <a:pt x="17" y="379"/>
                  </a:cubicBezTo>
                  <a:cubicBezTo>
                    <a:pt x="12" y="377"/>
                    <a:pt x="6" y="379"/>
                    <a:pt x="3" y="384"/>
                  </a:cubicBezTo>
                  <a:cubicBezTo>
                    <a:pt x="1" y="387"/>
                    <a:pt x="0" y="392"/>
                    <a:pt x="1" y="396"/>
                  </a:cubicBezTo>
                  <a:cubicBezTo>
                    <a:pt x="1" y="400"/>
                    <a:pt x="2" y="404"/>
                    <a:pt x="3" y="408"/>
                  </a:cubicBezTo>
                  <a:close/>
                  <a:moveTo>
                    <a:pt x="1155" y="763"/>
                  </a:moveTo>
                  <a:cubicBezTo>
                    <a:pt x="1166" y="793"/>
                    <a:pt x="1186" y="812"/>
                    <a:pt x="1206" y="829"/>
                  </a:cubicBezTo>
                  <a:cubicBezTo>
                    <a:pt x="1208" y="831"/>
                    <a:pt x="1210" y="832"/>
                    <a:pt x="1212" y="833"/>
                  </a:cubicBezTo>
                  <a:cubicBezTo>
                    <a:pt x="1213" y="833"/>
                    <a:pt x="1214" y="833"/>
                    <a:pt x="1215" y="833"/>
                  </a:cubicBezTo>
                  <a:cubicBezTo>
                    <a:pt x="1216" y="833"/>
                    <a:pt x="1217" y="832"/>
                    <a:pt x="1218" y="831"/>
                  </a:cubicBezTo>
                  <a:cubicBezTo>
                    <a:pt x="1222" y="826"/>
                    <a:pt x="1216" y="813"/>
                    <a:pt x="1215" y="808"/>
                  </a:cubicBezTo>
                  <a:cubicBezTo>
                    <a:pt x="1211" y="800"/>
                    <a:pt x="1207" y="792"/>
                    <a:pt x="1203" y="784"/>
                  </a:cubicBezTo>
                  <a:cubicBezTo>
                    <a:pt x="1197" y="771"/>
                    <a:pt x="1190" y="757"/>
                    <a:pt x="1181" y="746"/>
                  </a:cubicBezTo>
                  <a:cubicBezTo>
                    <a:pt x="1178" y="741"/>
                    <a:pt x="1174" y="736"/>
                    <a:pt x="1169" y="734"/>
                  </a:cubicBezTo>
                  <a:cubicBezTo>
                    <a:pt x="1164" y="733"/>
                    <a:pt x="1158" y="734"/>
                    <a:pt x="1155" y="740"/>
                  </a:cubicBezTo>
                  <a:cubicBezTo>
                    <a:pt x="1153" y="743"/>
                    <a:pt x="1152" y="747"/>
                    <a:pt x="1153" y="751"/>
                  </a:cubicBezTo>
                  <a:cubicBezTo>
                    <a:pt x="1153" y="756"/>
                    <a:pt x="1154" y="759"/>
                    <a:pt x="1155" y="763"/>
                  </a:cubicBezTo>
                  <a:close/>
                  <a:moveTo>
                    <a:pt x="49" y="1047"/>
                  </a:moveTo>
                  <a:cubicBezTo>
                    <a:pt x="45" y="1032"/>
                    <a:pt x="39" y="1009"/>
                    <a:pt x="26" y="1004"/>
                  </a:cubicBezTo>
                  <a:cubicBezTo>
                    <a:pt x="21" y="1003"/>
                    <a:pt x="16" y="1004"/>
                    <a:pt x="13" y="1008"/>
                  </a:cubicBezTo>
                  <a:cubicBezTo>
                    <a:pt x="9" y="1014"/>
                    <a:pt x="9" y="1022"/>
                    <a:pt x="11" y="1029"/>
                  </a:cubicBezTo>
                  <a:cubicBezTo>
                    <a:pt x="17" y="1050"/>
                    <a:pt x="25" y="1070"/>
                    <a:pt x="35" y="1089"/>
                  </a:cubicBezTo>
                  <a:cubicBezTo>
                    <a:pt x="40" y="1098"/>
                    <a:pt x="46" y="1107"/>
                    <a:pt x="51" y="1116"/>
                  </a:cubicBezTo>
                  <a:cubicBezTo>
                    <a:pt x="54" y="1120"/>
                    <a:pt x="68" y="1144"/>
                    <a:pt x="68" y="1134"/>
                  </a:cubicBezTo>
                  <a:cubicBezTo>
                    <a:pt x="68" y="1122"/>
                    <a:pt x="65" y="1109"/>
                    <a:pt x="62" y="1098"/>
                  </a:cubicBezTo>
                  <a:cubicBezTo>
                    <a:pt x="59" y="1081"/>
                    <a:pt x="54" y="1064"/>
                    <a:pt x="49" y="1047"/>
                  </a:cubicBezTo>
                  <a:close/>
                  <a:moveTo>
                    <a:pt x="74" y="425"/>
                  </a:moveTo>
                  <a:cubicBezTo>
                    <a:pt x="77" y="429"/>
                    <a:pt x="87" y="413"/>
                    <a:pt x="92" y="406"/>
                  </a:cubicBezTo>
                  <a:cubicBezTo>
                    <a:pt x="98" y="398"/>
                    <a:pt x="104" y="390"/>
                    <a:pt x="109" y="382"/>
                  </a:cubicBezTo>
                  <a:cubicBezTo>
                    <a:pt x="116" y="370"/>
                    <a:pt x="122" y="358"/>
                    <a:pt x="128" y="346"/>
                  </a:cubicBezTo>
                  <a:cubicBezTo>
                    <a:pt x="133" y="333"/>
                    <a:pt x="139" y="321"/>
                    <a:pt x="137" y="306"/>
                  </a:cubicBezTo>
                  <a:cubicBezTo>
                    <a:pt x="137" y="303"/>
                    <a:pt x="136" y="300"/>
                    <a:pt x="135" y="298"/>
                  </a:cubicBezTo>
                  <a:cubicBezTo>
                    <a:pt x="132" y="295"/>
                    <a:pt x="129" y="295"/>
                    <a:pt x="126" y="295"/>
                  </a:cubicBezTo>
                  <a:cubicBezTo>
                    <a:pt x="119" y="297"/>
                    <a:pt x="115" y="303"/>
                    <a:pt x="111" y="310"/>
                  </a:cubicBezTo>
                  <a:cubicBezTo>
                    <a:pt x="106" y="318"/>
                    <a:pt x="101" y="325"/>
                    <a:pt x="98" y="334"/>
                  </a:cubicBezTo>
                  <a:cubicBezTo>
                    <a:pt x="92" y="349"/>
                    <a:pt x="88" y="364"/>
                    <a:pt x="83" y="379"/>
                  </a:cubicBezTo>
                  <a:cubicBezTo>
                    <a:pt x="79" y="394"/>
                    <a:pt x="70" y="420"/>
                    <a:pt x="74" y="425"/>
                  </a:cubicBezTo>
                  <a:close/>
                  <a:moveTo>
                    <a:pt x="35" y="380"/>
                  </a:moveTo>
                  <a:cubicBezTo>
                    <a:pt x="40" y="390"/>
                    <a:pt x="46" y="399"/>
                    <a:pt x="51" y="407"/>
                  </a:cubicBezTo>
                  <a:cubicBezTo>
                    <a:pt x="54" y="411"/>
                    <a:pt x="68" y="435"/>
                    <a:pt x="68" y="425"/>
                  </a:cubicBezTo>
                  <a:cubicBezTo>
                    <a:pt x="68" y="414"/>
                    <a:pt x="65" y="401"/>
                    <a:pt x="62" y="390"/>
                  </a:cubicBezTo>
                  <a:cubicBezTo>
                    <a:pt x="59" y="372"/>
                    <a:pt x="54" y="355"/>
                    <a:pt x="49" y="338"/>
                  </a:cubicBezTo>
                  <a:cubicBezTo>
                    <a:pt x="45" y="324"/>
                    <a:pt x="39" y="300"/>
                    <a:pt x="26" y="296"/>
                  </a:cubicBezTo>
                  <a:cubicBezTo>
                    <a:pt x="21" y="294"/>
                    <a:pt x="16" y="295"/>
                    <a:pt x="13" y="300"/>
                  </a:cubicBezTo>
                  <a:cubicBezTo>
                    <a:pt x="9" y="305"/>
                    <a:pt x="9" y="314"/>
                    <a:pt x="11" y="320"/>
                  </a:cubicBezTo>
                  <a:cubicBezTo>
                    <a:pt x="17" y="342"/>
                    <a:pt x="25" y="362"/>
                    <a:pt x="35" y="380"/>
                  </a:cubicBezTo>
                  <a:close/>
                  <a:moveTo>
                    <a:pt x="66" y="352"/>
                  </a:moveTo>
                  <a:cubicBezTo>
                    <a:pt x="67" y="355"/>
                    <a:pt x="70" y="374"/>
                    <a:pt x="74" y="366"/>
                  </a:cubicBezTo>
                  <a:cubicBezTo>
                    <a:pt x="76" y="361"/>
                    <a:pt x="77" y="355"/>
                    <a:pt x="78" y="350"/>
                  </a:cubicBezTo>
                  <a:cubicBezTo>
                    <a:pt x="80" y="340"/>
                    <a:pt x="81" y="329"/>
                    <a:pt x="82" y="319"/>
                  </a:cubicBezTo>
                  <a:cubicBezTo>
                    <a:pt x="85" y="302"/>
                    <a:pt x="87" y="285"/>
                    <a:pt x="87" y="268"/>
                  </a:cubicBezTo>
                  <a:cubicBezTo>
                    <a:pt x="88" y="254"/>
                    <a:pt x="89" y="231"/>
                    <a:pt x="77" y="224"/>
                  </a:cubicBezTo>
                  <a:cubicBezTo>
                    <a:pt x="72" y="221"/>
                    <a:pt x="65" y="223"/>
                    <a:pt x="61" y="228"/>
                  </a:cubicBezTo>
                  <a:cubicBezTo>
                    <a:pt x="57" y="233"/>
                    <a:pt x="55" y="240"/>
                    <a:pt x="54" y="248"/>
                  </a:cubicBezTo>
                  <a:cubicBezTo>
                    <a:pt x="55" y="273"/>
                    <a:pt x="58" y="298"/>
                    <a:pt x="61" y="323"/>
                  </a:cubicBezTo>
                  <a:cubicBezTo>
                    <a:pt x="63" y="333"/>
                    <a:pt x="64" y="342"/>
                    <a:pt x="66" y="352"/>
                  </a:cubicBezTo>
                  <a:close/>
                  <a:moveTo>
                    <a:pt x="77" y="932"/>
                  </a:moveTo>
                  <a:cubicBezTo>
                    <a:pt x="72" y="929"/>
                    <a:pt x="65" y="931"/>
                    <a:pt x="61" y="937"/>
                  </a:cubicBezTo>
                  <a:cubicBezTo>
                    <a:pt x="57" y="942"/>
                    <a:pt x="55" y="949"/>
                    <a:pt x="54" y="956"/>
                  </a:cubicBezTo>
                  <a:cubicBezTo>
                    <a:pt x="55" y="981"/>
                    <a:pt x="58" y="1006"/>
                    <a:pt x="61" y="1031"/>
                  </a:cubicBezTo>
                  <a:cubicBezTo>
                    <a:pt x="63" y="1041"/>
                    <a:pt x="64" y="1051"/>
                    <a:pt x="66" y="1061"/>
                  </a:cubicBezTo>
                  <a:cubicBezTo>
                    <a:pt x="67" y="1064"/>
                    <a:pt x="70" y="1082"/>
                    <a:pt x="74" y="1074"/>
                  </a:cubicBezTo>
                  <a:cubicBezTo>
                    <a:pt x="76" y="1069"/>
                    <a:pt x="77" y="1063"/>
                    <a:pt x="78" y="1058"/>
                  </a:cubicBezTo>
                  <a:cubicBezTo>
                    <a:pt x="80" y="1048"/>
                    <a:pt x="81" y="1038"/>
                    <a:pt x="82" y="1028"/>
                  </a:cubicBezTo>
                  <a:cubicBezTo>
                    <a:pt x="85" y="1011"/>
                    <a:pt x="87" y="994"/>
                    <a:pt x="87" y="977"/>
                  </a:cubicBezTo>
                  <a:cubicBezTo>
                    <a:pt x="88" y="963"/>
                    <a:pt x="89" y="940"/>
                    <a:pt x="77" y="932"/>
                  </a:cubicBezTo>
                  <a:close/>
                  <a:moveTo>
                    <a:pt x="74" y="1133"/>
                  </a:moveTo>
                  <a:cubicBezTo>
                    <a:pt x="77" y="1137"/>
                    <a:pt x="87" y="1122"/>
                    <a:pt x="92" y="1115"/>
                  </a:cubicBezTo>
                  <a:cubicBezTo>
                    <a:pt x="98" y="1107"/>
                    <a:pt x="104" y="1099"/>
                    <a:pt x="109" y="1090"/>
                  </a:cubicBezTo>
                  <a:cubicBezTo>
                    <a:pt x="116" y="1079"/>
                    <a:pt x="122" y="1067"/>
                    <a:pt x="128" y="1054"/>
                  </a:cubicBezTo>
                  <a:cubicBezTo>
                    <a:pt x="133" y="1042"/>
                    <a:pt x="139" y="1029"/>
                    <a:pt x="137" y="1015"/>
                  </a:cubicBezTo>
                  <a:cubicBezTo>
                    <a:pt x="137" y="1011"/>
                    <a:pt x="136" y="1008"/>
                    <a:pt x="135" y="1006"/>
                  </a:cubicBezTo>
                  <a:cubicBezTo>
                    <a:pt x="132" y="1003"/>
                    <a:pt x="129" y="1003"/>
                    <a:pt x="126" y="1004"/>
                  </a:cubicBezTo>
                  <a:cubicBezTo>
                    <a:pt x="119" y="1006"/>
                    <a:pt x="115" y="1012"/>
                    <a:pt x="111" y="1019"/>
                  </a:cubicBezTo>
                  <a:cubicBezTo>
                    <a:pt x="106" y="1026"/>
                    <a:pt x="101" y="1034"/>
                    <a:pt x="98" y="1043"/>
                  </a:cubicBezTo>
                  <a:cubicBezTo>
                    <a:pt x="92" y="1058"/>
                    <a:pt x="88" y="1073"/>
                    <a:pt x="83" y="1088"/>
                  </a:cubicBezTo>
                  <a:cubicBezTo>
                    <a:pt x="79" y="1103"/>
                    <a:pt x="70" y="1129"/>
                    <a:pt x="74" y="1133"/>
                  </a:cubicBezTo>
                  <a:close/>
                  <a:moveTo>
                    <a:pt x="1201" y="1400"/>
                  </a:moveTo>
                  <a:cubicBezTo>
                    <a:pt x="1197" y="1385"/>
                    <a:pt x="1191" y="1362"/>
                    <a:pt x="1177" y="1357"/>
                  </a:cubicBezTo>
                  <a:cubicBezTo>
                    <a:pt x="1173" y="1355"/>
                    <a:pt x="1168" y="1357"/>
                    <a:pt x="1165" y="1361"/>
                  </a:cubicBezTo>
                  <a:cubicBezTo>
                    <a:pt x="1161" y="1366"/>
                    <a:pt x="1161" y="1375"/>
                    <a:pt x="1163" y="1382"/>
                  </a:cubicBezTo>
                  <a:cubicBezTo>
                    <a:pt x="1169" y="1403"/>
                    <a:pt x="1177" y="1423"/>
                    <a:pt x="1187" y="1442"/>
                  </a:cubicBezTo>
                  <a:cubicBezTo>
                    <a:pt x="1192" y="1451"/>
                    <a:pt x="1198" y="1460"/>
                    <a:pt x="1203" y="1468"/>
                  </a:cubicBezTo>
                  <a:cubicBezTo>
                    <a:pt x="1206" y="1473"/>
                    <a:pt x="1220" y="1497"/>
                    <a:pt x="1220" y="1487"/>
                  </a:cubicBezTo>
                  <a:cubicBezTo>
                    <a:pt x="1220" y="1475"/>
                    <a:pt x="1217" y="1462"/>
                    <a:pt x="1214" y="1451"/>
                  </a:cubicBezTo>
                  <a:cubicBezTo>
                    <a:pt x="1211" y="1434"/>
                    <a:pt x="1206" y="1416"/>
                    <a:pt x="1201" y="1400"/>
                  </a:cubicBezTo>
                  <a:close/>
                  <a:moveTo>
                    <a:pt x="2339" y="380"/>
                  </a:moveTo>
                  <a:cubicBezTo>
                    <a:pt x="2344" y="390"/>
                    <a:pt x="2349" y="399"/>
                    <a:pt x="2355" y="407"/>
                  </a:cubicBezTo>
                  <a:cubicBezTo>
                    <a:pt x="2358" y="411"/>
                    <a:pt x="2372" y="435"/>
                    <a:pt x="2372" y="425"/>
                  </a:cubicBezTo>
                  <a:cubicBezTo>
                    <a:pt x="2372" y="414"/>
                    <a:pt x="2369" y="401"/>
                    <a:pt x="2366" y="390"/>
                  </a:cubicBezTo>
                  <a:cubicBezTo>
                    <a:pt x="2363" y="372"/>
                    <a:pt x="2358" y="355"/>
                    <a:pt x="2353" y="338"/>
                  </a:cubicBezTo>
                  <a:cubicBezTo>
                    <a:pt x="2348" y="324"/>
                    <a:pt x="2343" y="300"/>
                    <a:pt x="2329" y="296"/>
                  </a:cubicBezTo>
                  <a:cubicBezTo>
                    <a:pt x="2325" y="294"/>
                    <a:pt x="2320" y="295"/>
                    <a:pt x="2317" y="300"/>
                  </a:cubicBezTo>
                  <a:cubicBezTo>
                    <a:pt x="2313" y="305"/>
                    <a:pt x="2313" y="314"/>
                    <a:pt x="2315" y="320"/>
                  </a:cubicBezTo>
                  <a:cubicBezTo>
                    <a:pt x="2321" y="342"/>
                    <a:pt x="2329" y="362"/>
                    <a:pt x="2339" y="380"/>
                  </a:cubicBezTo>
                  <a:close/>
                  <a:moveTo>
                    <a:pt x="2378" y="425"/>
                  </a:moveTo>
                  <a:cubicBezTo>
                    <a:pt x="2381" y="429"/>
                    <a:pt x="2391" y="413"/>
                    <a:pt x="2396" y="406"/>
                  </a:cubicBezTo>
                  <a:cubicBezTo>
                    <a:pt x="2402" y="398"/>
                    <a:pt x="2408" y="390"/>
                    <a:pt x="2413" y="382"/>
                  </a:cubicBezTo>
                  <a:cubicBezTo>
                    <a:pt x="2420" y="370"/>
                    <a:pt x="2426" y="358"/>
                    <a:pt x="2432" y="346"/>
                  </a:cubicBezTo>
                  <a:cubicBezTo>
                    <a:pt x="2437" y="333"/>
                    <a:pt x="2443" y="321"/>
                    <a:pt x="2441" y="306"/>
                  </a:cubicBezTo>
                  <a:cubicBezTo>
                    <a:pt x="2441" y="303"/>
                    <a:pt x="2440" y="300"/>
                    <a:pt x="2439" y="298"/>
                  </a:cubicBezTo>
                  <a:cubicBezTo>
                    <a:pt x="2436" y="295"/>
                    <a:pt x="2433" y="295"/>
                    <a:pt x="2430" y="295"/>
                  </a:cubicBezTo>
                  <a:cubicBezTo>
                    <a:pt x="2423" y="297"/>
                    <a:pt x="2419" y="303"/>
                    <a:pt x="2415" y="310"/>
                  </a:cubicBezTo>
                  <a:cubicBezTo>
                    <a:pt x="2410" y="318"/>
                    <a:pt x="2405" y="325"/>
                    <a:pt x="2402" y="334"/>
                  </a:cubicBezTo>
                  <a:cubicBezTo>
                    <a:pt x="2396" y="349"/>
                    <a:pt x="2392" y="364"/>
                    <a:pt x="2387" y="379"/>
                  </a:cubicBezTo>
                  <a:cubicBezTo>
                    <a:pt x="2383" y="394"/>
                    <a:pt x="2374" y="420"/>
                    <a:pt x="2378" y="425"/>
                  </a:cubicBezTo>
                  <a:close/>
                  <a:moveTo>
                    <a:pt x="3481" y="1357"/>
                  </a:moveTo>
                  <a:cubicBezTo>
                    <a:pt x="3477" y="1355"/>
                    <a:pt x="3472" y="1357"/>
                    <a:pt x="3469" y="1361"/>
                  </a:cubicBezTo>
                  <a:cubicBezTo>
                    <a:pt x="3465" y="1366"/>
                    <a:pt x="3465" y="1375"/>
                    <a:pt x="3467" y="1382"/>
                  </a:cubicBezTo>
                  <a:cubicBezTo>
                    <a:pt x="3473" y="1403"/>
                    <a:pt x="3481" y="1423"/>
                    <a:pt x="3491" y="1442"/>
                  </a:cubicBezTo>
                  <a:cubicBezTo>
                    <a:pt x="3496" y="1451"/>
                    <a:pt x="3501" y="1460"/>
                    <a:pt x="3507" y="1468"/>
                  </a:cubicBezTo>
                  <a:cubicBezTo>
                    <a:pt x="3510" y="1473"/>
                    <a:pt x="3524" y="1497"/>
                    <a:pt x="3524" y="1487"/>
                  </a:cubicBezTo>
                  <a:cubicBezTo>
                    <a:pt x="3524" y="1475"/>
                    <a:pt x="3521" y="1462"/>
                    <a:pt x="3518" y="1451"/>
                  </a:cubicBezTo>
                  <a:cubicBezTo>
                    <a:pt x="3515" y="1434"/>
                    <a:pt x="3510" y="1416"/>
                    <a:pt x="3505" y="1400"/>
                  </a:cubicBezTo>
                  <a:cubicBezTo>
                    <a:pt x="3500" y="1385"/>
                    <a:pt x="3495" y="1362"/>
                    <a:pt x="3481" y="1357"/>
                  </a:cubicBezTo>
                  <a:close/>
                  <a:moveTo>
                    <a:pt x="1226" y="1486"/>
                  </a:moveTo>
                  <a:cubicBezTo>
                    <a:pt x="1229" y="1490"/>
                    <a:pt x="1239" y="1475"/>
                    <a:pt x="1244" y="1467"/>
                  </a:cubicBezTo>
                  <a:cubicBezTo>
                    <a:pt x="1250" y="1460"/>
                    <a:pt x="1256" y="1451"/>
                    <a:pt x="1261" y="1443"/>
                  </a:cubicBezTo>
                  <a:cubicBezTo>
                    <a:pt x="1268" y="1432"/>
                    <a:pt x="1274" y="1420"/>
                    <a:pt x="1280" y="1407"/>
                  </a:cubicBezTo>
                  <a:cubicBezTo>
                    <a:pt x="1285" y="1395"/>
                    <a:pt x="1291" y="1382"/>
                    <a:pt x="1289" y="1367"/>
                  </a:cubicBezTo>
                  <a:cubicBezTo>
                    <a:pt x="1289" y="1364"/>
                    <a:pt x="1288" y="1361"/>
                    <a:pt x="1287" y="1359"/>
                  </a:cubicBezTo>
                  <a:cubicBezTo>
                    <a:pt x="1284" y="1356"/>
                    <a:pt x="1281" y="1356"/>
                    <a:pt x="1278" y="1357"/>
                  </a:cubicBezTo>
                  <a:cubicBezTo>
                    <a:pt x="1271" y="1359"/>
                    <a:pt x="1267" y="1365"/>
                    <a:pt x="1263" y="1371"/>
                  </a:cubicBezTo>
                  <a:cubicBezTo>
                    <a:pt x="1258" y="1379"/>
                    <a:pt x="1253" y="1387"/>
                    <a:pt x="1250" y="1396"/>
                  </a:cubicBezTo>
                  <a:cubicBezTo>
                    <a:pt x="1244" y="1410"/>
                    <a:pt x="1240" y="1425"/>
                    <a:pt x="1235" y="1441"/>
                  </a:cubicBezTo>
                  <a:cubicBezTo>
                    <a:pt x="1231" y="1455"/>
                    <a:pt x="1222" y="1482"/>
                    <a:pt x="1226" y="1486"/>
                  </a:cubicBezTo>
                  <a:close/>
                  <a:moveTo>
                    <a:pt x="3459" y="763"/>
                  </a:moveTo>
                  <a:cubicBezTo>
                    <a:pt x="3470" y="793"/>
                    <a:pt x="3490" y="812"/>
                    <a:pt x="3510" y="829"/>
                  </a:cubicBezTo>
                  <a:cubicBezTo>
                    <a:pt x="3512" y="831"/>
                    <a:pt x="3514" y="832"/>
                    <a:pt x="3516" y="833"/>
                  </a:cubicBezTo>
                  <a:cubicBezTo>
                    <a:pt x="3517" y="833"/>
                    <a:pt x="3518" y="833"/>
                    <a:pt x="3518" y="833"/>
                  </a:cubicBezTo>
                  <a:cubicBezTo>
                    <a:pt x="3520" y="833"/>
                    <a:pt x="3521" y="832"/>
                    <a:pt x="3522" y="831"/>
                  </a:cubicBezTo>
                  <a:cubicBezTo>
                    <a:pt x="3526" y="826"/>
                    <a:pt x="3520" y="813"/>
                    <a:pt x="3519" y="808"/>
                  </a:cubicBezTo>
                  <a:cubicBezTo>
                    <a:pt x="3515" y="800"/>
                    <a:pt x="3511" y="792"/>
                    <a:pt x="3507" y="784"/>
                  </a:cubicBezTo>
                  <a:cubicBezTo>
                    <a:pt x="3501" y="771"/>
                    <a:pt x="3494" y="757"/>
                    <a:pt x="3485" y="746"/>
                  </a:cubicBezTo>
                  <a:cubicBezTo>
                    <a:pt x="3482" y="741"/>
                    <a:pt x="3478" y="736"/>
                    <a:pt x="3473" y="734"/>
                  </a:cubicBezTo>
                  <a:cubicBezTo>
                    <a:pt x="3468" y="733"/>
                    <a:pt x="3462" y="734"/>
                    <a:pt x="3459" y="740"/>
                  </a:cubicBezTo>
                  <a:cubicBezTo>
                    <a:pt x="3457" y="743"/>
                    <a:pt x="3456" y="747"/>
                    <a:pt x="3457" y="751"/>
                  </a:cubicBezTo>
                  <a:cubicBezTo>
                    <a:pt x="3457" y="756"/>
                    <a:pt x="3458" y="759"/>
                    <a:pt x="3459" y="763"/>
                  </a:cubicBezTo>
                  <a:close/>
                  <a:moveTo>
                    <a:pt x="3507" y="57"/>
                  </a:moveTo>
                  <a:cubicBezTo>
                    <a:pt x="3510" y="61"/>
                    <a:pt x="3524" y="86"/>
                    <a:pt x="3524" y="75"/>
                  </a:cubicBezTo>
                  <a:cubicBezTo>
                    <a:pt x="3524" y="64"/>
                    <a:pt x="3521" y="51"/>
                    <a:pt x="3518" y="40"/>
                  </a:cubicBezTo>
                  <a:cubicBezTo>
                    <a:pt x="3515" y="26"/>
                    <a:pt x="3512" y="13"/>
                    <a:pt x="3508" y="0"/>
                  </a:cubicBezTo>
                  <a:cubicBezTo>
                    <a:pt x="3477" y="0"/>
                    <a:pt x="3477" y="0"/>
                    <a:pt x="3477" y="0"/>
                  </a:cubicBezTo>
                  <a:cubicBezTo>
                    <a:pt x="3481" y="11"/>
                    <a:pt x="3486" y="21"/>
                    <a:pt x="3491" y="31"/>
                  </a:cubicBezTo>
                  <a:cubicBezTo>
                    <a:pt x="3496" y="40"/>
                    <a:pt x="3501" y="49"/>
                    <a:pt x="3507" y="57"/>
                  </a:cubicBezTo>
                  <a:close/>
                  <a:moveTo>
                    <a:pt x="2378" y="1133"/>
                  </a:moveTo>
                  <a:cubicBezTo>
                    <a:pt x="2381" y="1137"/>
                    <a:pt x="2391" y="1122"/>
                    <a:pt x="2396" y="1115"/>
                  </a:cubicBezTo>
                  <a:cubicBezTo>
                    <a:pt x="2402" y="1107"/>
                    <a:pt x="2408" y="1099"/>
                    <a:pt x="2413" y="1090"/>
                  </a:cubicBezTo>
                  <a:cubicBezTo>
                    <a:pt x="2420" y="1079"/>
                    <a:pt x="2426" y="1067"/>
                    <a:pt x="2432" y="1054"/>
                  </a:cubicBezTo>
                  <a:cubicBezTo>
                    <a:pt x="2437" y="1042"/>
                    <a:pt x="2443" y="1029"/>
                    <a:pt x="2441" y="1015"/>
                  </a:cubicBezTo>
                  <a:cubicBezTo>
                    <a:pt x="2441" y="1011"/>
                    <a:pt x="2440" y="1008"/>
                    <a:pt x="2439" y="1006"/>
                  </a:cubicBezTo>
                  <a:cubicBezTo>
                    <a:pt x="2436" y="1003"/>
                    <a:pt x="2433" y="1003"/>
                    <a:pt x="2430" y="1004"/>
                  </a:cubicBezTo>
                  <a:cubicBezTo>
                    <a:pt x="2423" y="1006"/>
                    <a:pt x="2419" y="1012"/>
                    <a:pt x="2415" y="1019"/>
                  </a:cubicBezTo>
                  <a:cubicBezTo>
                    <a:pt x="2410" y="1026"/>
                    <a:pt x="2405" y="1034"/>
                    <a:pt x="2402" y="1043"/>
                  </a:cubicBezTo>
                  <a:cubicBezTo>
                    <a:pt x="2396" y="1058"/>
                    <a:pt x="2392" y="1073"/>
                    <a:pt x="2387" y="1088"/>
                  </a:cubicBezTo>
                  <a:cubicBezTo>
                    <a:pt x="2383" y="1103"/>
                    <a:pt x="2374" y="1129"/>
                    <a:pt x="2378" y="1133"/>
                  </a:cubicBezTo>
                  <a:close/>
                  <a:moveTo>
                    <a:pt x="3481" y="651"/>
                  </a:moveTo>
                  <a:cubicBezTo>
                    <a:pt x="3477" y="650"/>
                    <a:pt x="3472" y="651"/>
                    <a:pt x="3469" y="655"/>
                  </a:cubicBezTo>
                  <a:cubicBezTo>
                    <a:pt x="3465" y="661"/>
                    <a:pt x="3465" y="669"/>
                    <a:pt x="3467" y="676"/>
                  </a:cubicBezTo>
                  <a:cubicBezTo>
                    <a:pt x="3473" y="697"/>
                    <a:pt x="3481" y="718"/>
                    <a:pt x="3491" y="736"/>
                  </a:cubicBezTo>
                  <a:cubicBezTo>
                    <a:pt x="3496" y="745"/>
                    <a:pt x="3501" y="754"/>
                    <a:pt x="3507" y="763"/>
                  </a:cubicBezTo>
                  <a:cubicBezTo>
                    <a:pt x="3510" y="767"/>
                    <a:pt x="3524" y="791"/>
                    <a:pt x="3524" y="781"/>
                  </a:cubicBezTo>
                  <a:cubicBezTo>
                    <a:pt x="3524" y="769"/>
                    <a:pt x="3521" y="757"/>
                    <a:pt x="3518" y="745"/>
                  </a:cubicBezTo>
                  <a:cubicBezTo>
                    <a:pt x="3515" y="728"/>
                    <a:pt x="3510" y="711"/>
                    <a:pt x="3505" y="694"/>
                  </a:cubicBezTo>
                  <a:cubicBezTo>
                    <a:pt x="3500" y="680"/>
                    <a:pt x="3495" y="656"/>
                    <a:pt x="3481" y="651"/>
                  </a:cubicBezTo>
                  <a:close/>
                  <a:moveTo>
                    <a:pt x="3459" y="58"/>
                  </a:moveTo>
                  <a:cubicBezTo>
                    <a:pt x="3470" y="87"/>
                    <a:pt x="3490" y="107"/>
                    <a:pt x="3510" y="124"/>
                  </a:cubicBezTo>
                  <a:cubicBezTo>
                    <a:pt x="3512" y="125"/>
                    <a:pt x="3514" y="127"/>
                    <a:pt x="3516" y="127"/>
                  </a:cubicBezTo>
                  <a:cubicBezTo>
                    <a:pt x="3517" y="128"/>
                    <a:pt x="3518" y="128"/>
                    <a:pt x="3518" y="128"/>
                  </a:cubicBezTo>
                  <a:cubicBezTo>
                    <a:pt x="3520" y="127"/>
                    <a:pt x="3521" y="127"/>
                    <a:pt x="3522" y="125"/>
                  </a:cubicBezTo>
                  <a:cubicBezTo>
                    <a:pt x="3526" y="121"/>
                    <a:pt x="3520" y="107"/>
                    <a:pt x="3519" y="102"/>
                  </a:cubicBezTo>
                  <a:cubicBezTo>
                    <a:pt x="3515" y="94"/>
                    <a:pt x="3511" y="86"/>
                    <a:pt x="3507" y="78"/>
                  </a:cubicBezTo>
                  <a:cubicBezTo>
                    <a:pt x="3501" y="65"/>
                    <a:pt x="3494" y="52"/>
                    <a:pt x="3485" y="40"/>
                  </a:cubicBezTo>
                  <a:cubicBezTo>
                    <a:pt x="3482" y="35"/>
                    <a:pt x="3478" y="31"/>
                    <a:pt x="3473" y="29"/>
                  </a:cubicBezTo>
                  <a:cubicBezTo>
                    <a:pt x="3468" y="27"/>
                    <a:pt x="3462" y="29"/>
                    <a:pt x="3459" y="34"/>
                  </a:cubicBezTo>
                  <a:cubicBezTo>
                    <a:pt x="3457" y="37"/>
                    <a:pt x="3456" y="42"/>
                    <a:pt x="3457" y="46"/>
                  </a:cubicBezTo>
                  <a:cubicBezTo>
                    <a:pt x="3457" y="50"/>
                    <a:pt x="3458" y="54"/>
                    <a:pt x="3459" y="58"/>
                  </a:cubicBezTo>
                  <a:close/>
                  <a:moveTo>
                    <a:pt x="2381" y="932"/>
                  </a:moveTo>
                  <a:cubicBezTo>
                    <a:pt x="2376" y="929"/>
                    <a:pt x="2369" y="931"/>
                    <a:pt x="2365" y="937"/>
                  </a:cubicBezTo>
                  <a:cubicBezTo>
                    <a:pt x="2361" y="942"/>
                    <a:pt x="2359" y="949"/>
                    <a:pt x="2358" y="956"/>
                  </a:cubicBezTo>
                  <a:cubicBezTo>
                    <a:pt x="2359" y="981"/>
                    <a:pt x="2362" y="1006"/>
                    <a:pt x="2365" y="1031"/>
                  </a:cubicBezTo>
                  <a:cubicBezTo>
                    <a:pt x="2367" y="1041"/>
                    <a:pt x="2368" y="1051"/>
                    <a:pt x="2370" y="1061"/>
                  </a:cubicBezTo>
                  <a:cubicBezTo>
                    <a:pt x="2371" y="1064"/>
                    <a:pt x="2374" y="1082"/>
                    <a:pt x="2378" y="1074"/>
                  </a:cubicBezTo>
                  <a:cubicBezTo>
                    <a:pt x="2380" y="1069"/>
                    <a:pt x="2381" y="1063"/>
                    <a:pt x="2382" y="1058"/>
                  </a:cubicBezTo>
                  <a:cubicBezTo>
                    <a:pt x="2384" y="1048"/>
                    <a:pt x="2385" y="1038"/>
                    <a:pt x="2386" y="1028"/>
                  </a:cubicBezTo>
                  <a:cubicBezTo>
                    <a:pt x="2389" y="1011"/>
                    <a:pt x="2390" y="994"/>
                    <a:pt x="2391" y="977"/>
                  </a:cubicBezTo>
                  <a:cubicBezTo>
                    <a:pt x="2392" y="963"/>
                    <a:pt x="2393" y="940"/>
                    <a:pt x="2381" y="932"/>
                  </a:cubicBezTo>
                  <a:close/>
                  <a:moveTo>
                    <a:pt x="2307" y="1116"/>
                  </a:moveTo>
                  <a:cubicBezTo>
                    <a:pt x="2318" y="1145"/>
                    <a:pt x="2338" y="1165"/>
                    <a:pt x="2358" y="1182"/>
                  </a:cubicBezTo>
                  <a:cubicBezTo>
                    <a:pt x="2360" y="1184"/>
                    <a:pt x="2362" y="1185"/>
                    <a:pt x="2364" y="1186"/>
                  </a:cubicBezTo>
                  <a:cubicBezTo>
                    <a:pt x="2365" y="1186"/>
                    <a:pt x="2366" y="1186"/>
                    <a:pt x="2366" y="1186"/>
                  </a:cubicBezTo>
                  <a:cubicBezTo>
                    <a:pt x="2368" y="1186"/>
                    <a:pt x="2369" y="1185"/>
                    <a:pt x="2370" y="1184"/>
                  </a:cubicBezTo>
                  <a:cubicBezTo>
                    <a:pt x="2374" y="1179"/>
                    <a:pt x="2368" y="1166"/>
                    <a:pt x="2367" y="1161"/>
                  </a:cubicBezTo>
                  <a:cubicBezTo>
                    <a:pt x="2363" y="1152"/>
                    <a:pt x="2359" y="1145"/>
                    <a:pt x="2355" y="1137"/>
                  </a:cubicBezTo>
                  <a:cubicBezTo>
                    <a:pt x="2349" y="1123"/>
                    <a:pt x="2342" y="1110"/>
                    <a:pt x="2333" y="1098"/>
                  </a:cubicBezTo>
                  <a:cubicBezTo>
                    <a:pt x="2330" y="1093"/>
                    <a:pt x="2326" y="1089"/>
                    <a:pt x="2321" y="1087"/>
                  </a:cubicBezTo>
                  <a:cubicBezTo>
                    <a:pt x="2316" y="1085"/>
                    <a:pt x="2310" y="1087"/>
                    <a:pt x="2307" y="1092"/>
                  </a:cubicBezTo>
                  <a:cubicBezTo>
                    <a:pt x="2305" y="1096"/>
                    <a:pt x="2304" y="1100"/>
                    <a:pt x="2305" y="1104"/>
                  </a:cubicBezTo>
                  <a:cubicBezTo>
                    <a:pt x="2305" y="1108"/>
                    <a:pt x="2306" y="1112"/>
                    <a:pt x="2307" y="1116"/>
                  </a:cubicBezTo>
                  <a:close/>
                  <a:moveTo>
                    <a:pt x="1226" y="75"/>
                  </a:moveTo>
                  <a:cubicBezTo>
                    <a:pt x="1229" y="79"/>
                    <a:pt x="1239" y="63"/>
                    <a:pt x="1244" y="56"/>
                  </a:cubicBezTo>
                  <a:cubicBezTo>
                    <a:pt x="1250" y="48"/>
                    <a:pt x="1256" y="40"/>
                    <a:pt x="1261" y="32"/>
                  </a:cubicBezTo>
                  <a:cubicBezTo>
                    <a:pt x="1267" y="22"/>
                    <a:pt x="1273" y="11"/>
                    <a:pt x="1278" y="0"/>
                  </a:cubicBezTo>
                  <a:cubicBezTo>
                    <a:pt x="1244" y="0"/>
                    <a:pt x="1244" y="0"/>
                    <a:pt x="1244" y="0"/>
                  </a:cubicBezTo>
                  <a:cubicBezTo>
                    <a:pt x="1241" y="10"/>
                    <a:pt x="1238" y="20"/>
                    <a:pt x="1235" y="29"/>
                  </a:cubicBezTo>
                  <a:cubicBezTo>
                    <a:pt x="1231" y="44"/>
                    <a:pt x="1222" y="71"/>
                    <a:pt x="1226" y="75"/>
                  </a:cubicBezTo>
                  <a:close/>
                  <a:moveTo>
                    <a:pt x="1229" y="1285"/>
                  </a:moveTo>
                  <a:cubicBezTo>
                    <a:pt x="1224" y="1282"/>
                    <a:pt x="1217" y="1284"/>
                    <a:pt x="1213" y="1289"/>
                  </a:cubicBezTo>
                  <a:cubicBezTo>
                    <a:pt x="1209" y="1294"/>
                    <a:pt x="1207" y="1302"/>
                    <a:pt x="1206" y="1309"/>
                  </a:cubicBezTo>
                  <a:cubicBezTo>
                    <a:pt x="1207" y="1334"/>
                    <a:pt x="1210" y="1359"/>
                    <a:pt x="1213" y="1384"/>
                  </a:cubicBezTo>
                  <a:cubicBezTo>
                    <a:pt x="1215" y="1394"/>
                    <a:pt x="1216" y="1404"/>
                    <a:pt x="1218" y="1413"/>
                  </a:cubicBezTo>
                  <a:cubicBezTo>
                    <a:pt x="1219" y="1416"/>
                    <a:pt x="1222" y="1435"/>
                    <a:pt x="1226" y="1427"/>
                  </a:cubicBezTo>
                  <a:cubicBezTo>
                    <a:pt x="1228" y="1422"/>
                    <a:pt x="1229" y="1416"/>
                    <a:pt x="1230" y="1411"/>
                  </a:cubicBezTo>
                  <a:cubicBezTo>
                    <a:pt x="1232" y="1401"/>
                    <a:pt x="1233" y="1391"/>
                    <a:pt x="1234" y="1381"/>
                  </a:cubicBezTo>
                  <a:cubicBezTo>
                    <a:pt x="1237" y="1364"/>
                    <a:pt x="1238" y="1347"/>
                    <a:pt x="1239" y="1330"/>
                  </a:cubicBezTo>
                  <a:cubicBezTo>
                    <a:pt x="1240" y="1315"/>
                    <a:pt x="1241" y="1293"/>
                    <a:pt x="1229" y="1285"/>
                  </a:cubicBezTo>
                  <a:close/>
                  <a:moveTo>
                    <a:pt x="2307" y="408"/>
                  </a:moveTo>
                  <a:cubicBezTo>
                    <a:pt x="2318" y="437"/>
                    <a:pt x="2338" y="457"/>
                    <a:pt x="2358" y="474"/>
                  </a:cubicBezTo>
                  <a:cubicBezTo>
                    <a:pt x="2360" y="475"/>
                    <a:pt x="2362" y="477"/>
                    <a:pt x="2364" y="477"/>
                  </a:cubicBezTo>
                  <a:cubicBezTo>
                    <a:pt x="2365" y="478"/>
                    <a:pt x="2366" y="478"/>
                    <a:pt x="2366" y="477"/>
                  </a:cubicBezTo>
                  <a:cubicBezTo>
                    <a:pt x="2368" y="477"/>
                    <a:pt x="2369" y="477"/>
                    <a:pt x="2370" y="475"/>
                  </a:cubicBezTo>
                  <a:cubicBezTo>
                    <a:pt x="2374" y="470"/>
                    <a:pt x="2368" y="457"/>
                    <a:pt x="2367" y="452"/>
                  </a:cubicBezTo>
                  <a:cubicBezTo>
                    <a:pt x="2363" y="444"/>
                    <a:pt x="2359" y="436"/>
                    <a:pt x="2355" y="428"/>
                  </a:cubicBezTo>
                  <a:cubicBezTo>
                    <a:pt x="2349" y="415"/>
                    <a:pt x="2342" y="402"/>
                    <a:pt x="2333" y="390"/>
                  </a:cubicBezTo>
                  <a:cubicBezTo>
                    <a:pt x="2330" y="385"/>
                    <a:pt x="2326" y="380"/>
                    <a:pt x="2321" y="379"/>
                  </a:cubicBezTo>
                  <a:cubicBezTo>
                    <a:pt x="2316" y="377"/>
                    <a:pt x="2310" y="379"/>
                    <a:pt x="2307" y="384"/>
                  </a:cubicBezTo>
                  <a:cubicBezTo>
                    <a:pt x="2305" y="387"/>
                    <a:pt x="2304" y="392"/>
                    <a:pt x="2305" y="396"/>
                  </a:cubicBezTo>
                  <a:cubicBezTo>
                    <a:pt x="2305" y="400"/>
                    <a:pt x="2306" y="404"/>
                    <a:pt x="2307" y="408"/>
                  </a:cubicBezTo>
                  <a:close/>
                  <a:moveTo>
                    <a:pt x="2370" y="352"/>
                  </a:moveTo>
                  <a:cubicBezTo>
                    <a:pt x="2371" y="355"/>
                    <a:pt x="2374" y="374"/>
                    <a:pt x="2378" y="366"/>
                  </a:cubicBezTo>
                  <a:cubicBezTo>
                    <a:pt x="2380" y="361"/>
                    <a:pt x="2381" y="355"/>
                    <a:pt x="2382" y="350"/>
                  </a:cubicBezTo>
                  <a:cubicBezTo>
                    <a:pt x="2384" y="340"/>
                    <a:pt x="2385" y="329"/>
                    <a:pt x="2386" y="319"/>
                  </a:cubicBezTo>
                  <a:cubicBezTo>
                    <a:pt x="2389" y="302"/>
                    <a:pt x="2390" y="285"/>
                    <a:pt x="2391" y="268"/>
                  </a:cubicBezTo>
                  <a:cubicBezTo>
                    <a:pt x="2392" y="254"/>
                    <a:pt x="2393" y="231"/>
                    <a:pt x="2381" y="224"/>
                  </a:cubicBezTo>
                  <a:cubicBezTo>
                    <a:pt x="2376" y="221"/>
                    <a:pt x="2369" y="223"/>
                    <a:pt x="2365" y="228"/>
                  </a:cubicBezTo>
                  <a:cubicBezTo>
                    <a:pt x="2361" y="233"/>
                    <a:pt x="2359" y="240"/>
                    <a:pt x="2358" y="248"/>
                  </a:cubicBezTo>
                  <a:cubicBezTo>
                    <a:pt x="2359" y="273"/>
                    <a:pt x="2362" y="298"/>
                    <a:pt x="2365" y="323"/>
                  </a:cubicBezTo>
                  <a:cubicBezTo>
                    <a:pt x="2367" y="333"/>
                    <a:pt x="2368" y="342"/>
                    <a:pt x="2370" y="352"/>
                  </a:cubicBezTo>
                  <a:close/>
                  <a:moveTo>
                    <a:pt x="3" y="1116"/>
                  </a:moveTo>
                  <a:cubicBezTo>
                    <a:pt x="14" y="1145"/>
                    <a:pt x="34" y="1165"/>
                    <a:pt x="54" y="1182"/>
                  </a:cubicBezTo>
                  <a:cubicBezTo>
                    <a:pt x="56" y="1184"/>
                    <a:pt x="58" y="1185"/>
                    <a:pt x="60" y="1186"/>
                  </a:cubicBezTo>
                  <a:cubicBezTo>
                    <a:pt x="61" y="1186"/>
                    <a:pt x="62" y="1186"/>
                    <a:pt x="63" y="1186"/>
                  </a:cubicBezTo>
                  <a:cubicBezTo>
                    <a:pt x="64" y="1186"/>
                    <a:pt x="65" y="1185"/>
                    <a:pt x="66" y="1184"/>
                  </a:cubicBezTo>
                  <a:cubicBezTo>
                    <a:pt x="70" y="1179"/>
                    <a:pt x="64" y="1166"/>
                    <a:pt x="63" y="1161"/>
                  </a:cubicBezTo>
                  <a:cubicBezTo>
                    <a:pt x="59" y="1152"/>
                    <a:pt x="55" y="1145"/>
                    <a:pt x="51" y="1137"/>
                  </a:cubicBezTo>
                  <a:cubicBezTo>
                    <a:pt x="45" y="1123"/>
                    <a:pt x="38" y="1110"/>
                    <a:pt x="29" y="1098"/>
                  </a:cubicBezTo>
                  <a:cubicBezTo>
                    <a:pt x="26" y="1093"/>
                    <a:pt x="22" y="1089"/>
                    <a:pt x="17" y="1087"/>
                  </a:cubicBezTo>
                  <a:cubicBezTo>
                    <a:pt x="12" y="1085"/>
                    <a:pt x="6" y="1087"/>
                    <a:pt x="3" y="1092"/>
                  </a:cubicBezTo>
                  <a:cubicBezTo>
                    <a:pt x="1" y="1096"/>
                    <a:pt x="0" y="1100"/>
                    <a:pt x="1" y="1104"/>
                  </a:cubicBezTo>
                  <a:cubicBezTo>
                    <a:pt x="1" y="1108"/>
                    <a:pt x="2" y="1112"/>
                    <a:pt x="3" y="1116"/>
                  </a:cubicBezTo>
                  <a:close/>
                  <a:moveTo>
                    <a:pt x="2353" y="1047"/>
                  </a:moveTo>
                  <a:cubicBezTo>
                    <a:pt x="2348" y="1032"/>
                    <a:pt x="2343" y="1009"/>
                    <a:pt x="2329" y="1004"/>
                  </a:cubicBezTo>
                  <a:cubicBezTo>
                    <a:pt x="2325" y="1003"/>
                    <a:pt x="2320" y="1004"/>
                    <a:pt x="2317" y="1008"/>
                  </a:cubicBezTo>
                  <a:cubicBezTo>
                    <a:pt x="2313" y="1014"/>
                    <a:pt x="2313" y="1022"/>
                    <a:pt x="2315" y="1029"/>
                  </a:cubicBezTo>
                  <a:cubicBezTo>
                    <a:pt x="2321" y="1050"/>
                    <a:pt x="2329" y="1070"/>
                    <a:pt x="2339" y="1089"/>
                  </a:cubicBezTo>
                  <a:cubicBezTo>
                    <a:pt x="2344" y="1098"/>
                    <a:pt x="2349" y="1107"/>
                    <a:pt x="2355" y="1116"/>
                  </a:cubicBezTo>
                  <a:cubicBezTo>
                    <a:pt x="2358" y="1120"/>
                    <a:pt x="2372" y="1144"/>
                    <a:pt x="2372" y="1134"/>
                  </a:cubicBezTo>
                  <a:cubicBezTo>
                    <a:pt x="2372" y="1122"/>
                    <a:pt x="2369" y="1109"/>
                    <a:pt x="2366" y="1098"/>
                  </a:cubicBezTo>
                  <a:cubicBezTo>
                    <a:pt x="2363" y="1081"/>
                    <a:pt x="2358" y="1064"/>
                    <a:pt x="2353" y="1047"/>
                  </a:cubicBezTo>
                  <a:close/>
                  <a:moveTo>
                    <a:pt x="142" y="1091"/>
                  </a:moveTo>
                  <a:cubicBezTo>
                    <a:pt x="142" y="1090"/>
                    <a:pt x="141" y="1090"/>
                    <a:pt x="141" y="1090"/>
                  </a:cubicBezTo>
                  <a:cubicBezTo>
                    <a:pt x="139" y="1089"/>
                    <a:pt x="136" y="1089"/>
                    <a:pt x="133" y="1090"/>
                  </a:cubicBezTo>
                  <a:cubicBezTo>
                    <a:pt x="120" y="1095"/>
                    <a:pt x="109" y="1110"/>
                    <a:pt x="100" y="1123"/>
                  </a:cubicBezTo>
                  <a:cubicBezTo>
                    <a:pt x="89" y="1140"/>
                    <a:pt x="73" y="1176"/>
                    <a:pt x="76" y="1182"/>
                  </a:cubicBezTo>
                  <a:cubicBezTo>
                    <a:pt x="79" y="1189"/>
                    <a:pt x="117" y="1164"/>
                    <a:pt x="132" y="1143"/>
                  </a:cubicBezTo>
                  <a:cubicBezTo>
                    <a:pt x="140" y="1132"/>
                    <a:pt x="155" y="1111"/>
                    <a:pt x="146" y="1095"/>
                  </a:cubicBezTo>
                  <a:cubicBezTo>
                    <a:pt x="145" y="1093"/>
                    <a:pt x="144" y="1092"/>
                    <a:pt x="142" y="1091"/>
                  </a:cubicBezTo>
                  <a:close/>
                  <a:moveTo>
                    <a:pt x="3510" y="1535"/>
                  </a:moveTo>
                  <a:cubicBezTo>
                    <a:pt x="3512" y="1536"/>
                    <a:pt x="3514" y="1538"/>
                    <a:pt x="3516" y="1539"/>
                  </a:cubicBezTo>
                  <a:cubicBezTo>
                    <a:pt x="3517" y="1539"/>
                    <a:pt x="3518" y="1539"/>
                    <a:pt x="3518" y="1539"/>
                  </a:cubicBezTo>
                  <a:cubicBezTo>
                    <a:pt x="3520" y="1539"/>
                    <a:pt x="3521" y="1538"/>
                    <a:pt x="3522" y="1537"/>
                  </a:cubicBezTo>
                  <a:cubicBezTo>
                    <a:pt x="3526" y="1532"/>
                    <a:pt x="3520" y="1518"/>
                    <a:pt x="3519" y="1514"/>
                  </a:cubicBezTo>
                  <a:cubicBezTo>
                    <a:pt x="3515" y="1505"/>
                    <a:pt x="3511" y="1497"/>
                    <a:pt x="3507" y="1490"/>
                  </a:cubicBezTo>
                  <a:cubicBezTo>
                    <a:pt x="3501" y="1476"/>
                    <a:pt x="3494" y="1463"/>
                    <a:pt x="3485" y="1451"/>
                  </a:cubicBezTo>
                  <a:cubicBezTo>
                    <a:pt x="3482" y="1446"/>
                    <a:pt x="3478" y="1442"/>
                    <a:pt x="3473" y="1440"/>
                  </a:cubicBezTo>
                  <a:cubicBezTo>
                    <a:pt x="3468" y="1438"/>
                    <a:pt x="3462" y="1440"/>
                    <a:pt x="3459" y="1445"/>
                  </a:cubicBezTo>
                  <a:cubicBezTo>
                    <a:pt x="3457" y="1448"/>
                    <a:pt x="3456" y="1453"/>
                    <a:pt x="3457" y="1457"/>
                  </a:cubicBezTo>
                  <a:cubicBezTo>
                    <a:pt x="3457" y="1461"/>
                    <a:pt x="3458" y="1465"/>
                    <a:pt x="3459" y="1469"/>
                  </a:cubicBezTo>
                  <a:cubicBezTo>
                    <a:pt x="3470" y="1498"/>
                    <a:pt x="3490" y="1518"/>
                    <a:pt x="3510" y="1535"/>
                  </a:cubicBezTo>
                  <a:close/>
                  <a:moveTo>
                    <a:pt x="2446" y="382"/>
                  </a:moveTo>
                  <a:cubicBezTo>
                    <a:pt x="2446" y="382"/>
                    <a:pt x="2445" y="382"/>
                    <a:pt x="2445" y="381"/>
                  </a:cubicBezTo>
                  <a:cubicBezTo>
                    <a:pt x="2443" y="380"/>
                    <a:pt x="2440" y="380"/>
                    <a:pt x="2437" y="381"/>
                  </a:cubicBezTo>
                  <a:cubicBezTo>
                    <a:pt x="2424" y="387"/>
                    <a:pt x="2413" y="401"/>
                    <a:pt x="2404" y="415"/>
                  </a:cubicBezTo>
                  <a:cubicBezTo>
                    <a:pt x="2392" y="432"/>
                    <a:pt x="2377" y="468"/>
                    <a:pt x="2380" y="474"/>
                  </a:cubicBezTo>
                  <a:cubicBezTo>
                    <a:pt x="2383" y="480"/>
                    <a:pt x="2421" y="455"/>
                    <a:pt x="2436" y="435"/>
                  </a:cubicBezTo>
                  <a:cubicBezTo>
                    <a:pt x="2444" y="424"/>
                    <a:pt x="2459" y="402"/>
                    <a:pt x="2450" y="386"/>
                  </a:cubicBezTo>
                  <a:cubicBezTo>
                    <a:pt x="2449" y="385"/>
                    <a:pt x="2448" y="383"/>
                    <a:pt x="2446" y="382"/>
                  </a:cubicBezTo>
                  <a:close/>
                  <a:moveTo>
                    <a:pt x="3473" y="2146"/>
                  </a:moveTo>
                  <a:cubicBezTo>
                    <a:pt x="3468" y="2144"/>
                    <a:pt x="3462" y="2145"/>
                    <a:pt x="3459" y="2151"/>
                  </a:cubicBezTo>
                  <a:cubicBezTo>
                    <a:pt x="3458" y="2153"/>
                    <a:pt x="3457" y="2156"/>
                    <a:pt x="3457" y="2158"/>
                  </a:cubicBezTo>
                  <a:cubicBezTo>
                    <a:pt x="3487" y="2158"/>
                    <a:pt x="3487" y="2158"/>
                    <a:pt x="3487" y="2158"/>
                  </a:cubicBezTo>
                  <a:cubicBezTo>
                    <a:pt x="3486" y="2158"/>
                    <a:pt x="3486" y="2157"/>
                    <a:pt x="3485" y="2157"/>
                  </a:cubicBezTo>
                  <a:cubicBezTo>
                    <a:pt x="3482" y="2152"/>
                    <a:pt x="3478" y="2147"/>
                    <a:pt x="3473" y="2146"/>
                  </a:cubicBezTo>
                  <a:close/>
                  <a:moveTo>
                    <a:pt x="2446" y="1091"/>
                  </a:moveTo>
                  <a:cubicBezTo>
                    <a:pt x="2446" y="1090"/>
                    <a:pt x="2445" y="1090"/>
                    <a:pt x="2445" y="1090"/>
                  </a:cubicBezTo>
                  <a:cubicBezTo>
                    <a:pt x="2443" y="1089"/>
                    <a:pt x="2440" y="1089"/>
                    <a:pt x="2437" y="1090"/>
                  </a:cubicBezTo>
                  <a:cubicBezTo>
                    <a:pt x="2424" y="1095"/>
                    <a:pt x="2413" y="1110"/>
                    <a:pt x="2404" y="1123"/>
                  </a:cubicBezTo>
                  <a:cubicBezTo>
                    <a:pt x="2392" y="1140"/>
                    <a:pt x="2377" y="1176"/>
                    <a:pt x="2380" y="1182"/>
                  </a:cubicBezTo>
                  <a:cubicBezTo>
                    <a:pt x="2383" y="1189"/>
                    <a:pt x="2421" y="1164"/>
                    <a:pt x="2436" y="1143"/>
                  </a:cubicBezTo>
                  <a:cubicBezTo>
                    <a:pt x="2444" y="1132"/>
                    <a:pt x="2459" y="1111"/>
                    <a:pt x="2450" y="1095"/>
                  </a:cubicBezTo>
                  <a:cubicBezTo>
                    <a:pt x="2449" y="1093"/>
                    <a:pt x="2448" y="1092"/>
                    <a:pt x="2446" y="1091"/>
                  </a:cubicBezTo>
                  <a:close/>
                  <a:moveTo>
                    <a:pt x="3505" y="2105"/>
                  </a:moveTo>
                  <a:cubicBezTo>
                    <a:pt x="3500" y="2091"/>
                    <a:pt x="3495" y="2067"/>
                    <a:pt x="3481" y="2063"/>
                  </a:cubicBezTo>
                  <a:cubicBezTo>
                    <a:pt x="3477" y="2061"/>
                    <a:pt x="3472" y="2062"/>
                    <a:pt x="3469" y="2067"/>
                  </a:cubicBezTo>
                  <a:cubicBezTo>
                    <a:pt x="3465" y="2072"/>
                    <a:pt x="3465" y="2080"/>
                    <a:pt x="3467" y="2087"/>
                  </a:cubicBezTo>
                  <a:cubicBezTo>
                    <a:pt x="3473" y="2108"/>
                    <a:pt x="3481" y="2129"/>
                    <a:pt x="3491" y="2147"/>
                  </a:cubicBezTo>
                  <a:cubicBezTo>
                    <a:pt x="3493" y="2151"/>
                    <a:pt x="3495" y="2155"/>
                    <a:pt x="3497" y="2158"/>
                  </a:cubicBezTo>
                  <a:cubicBezTo>
                    <a:pt x="3519" y="2158"/>
                    <a:pt x="3519" y="2158"/>
                    <a:pt x="3519" y="2158"/>
                  </a:cubicBezTo>
                  <a:cubicBezTo>
                    <a:pt x="3518" y="2158"/>
                    <a:pt x="3518" y="2157"/>
                    <a:pt x="3518" y="2156"/>
                  </a:cubicBezTo>
                  <a:cubicBezTo>
                    <a:pt x="3515" y="2139"/>
                    <a:pt x="3510" y="2122"/>
                    <a:pt x="3505" y="2105"/>
                  </a:cubicBezTo>
                  <a:close/>
                  <a:moveTo>
                    <a:pt x="2378" y="1778"/>
                  </a:moveTo>
                  <a:cubicBezTo>
                    <a:pt x="2380" y="1773"/>
                    <a:pt x="2381" y="1767"/>
                    <a:pt x="2382" y="1762"/>
                  </a:cubicBezTo>
                  <a:cubicBezTo>
                    <a:pt x="2384" y="1752"/>
                    <a:pt x="2385" y="1742"/>
                    <a:pt x="2386" y="1731"/>
                  </a:cubicBezTo>
                  <a:cubicBezTo>
                    <a:pt x="2389" y="1715"/>
                    <a:pt x="2390" y="1698"/>
                    <a:pt x="2391" y="1680"/>
                  </a:cubicBezTo>
                  <a:cubicBezTo>
                    <a:pt x="2392" y="1666"/>
                    <a:pt x="2393" y="1643"/>
                    <a:pt x="2381" y="1636"/>
                  </a:cubicBezTo>
                  <a:cubicBezTo>
                    <a:pt x="2376" y="1633"/>
                    <a:pt x="2369" y="1635"/>
                    <a:pt x="2365" y="1640"/>
                  </a:cubicBezTo>
                  <a:cubicBezTo>
                    <a:pt x="2361" y="1645"/>
                    <a:pt x="2359" y="1653"/>
                    <a:pt x="2358" y="1660"/>
                  </a:cubicBezTo>
                  <a:cubicBezTo>
                    <a:pt x="2359" y="1685"/>
                    <a:pt x="2362" y="1710"/>
                    <a:pt x="2365" y="1735"/>
                  </a:cubicBezTo>
                  <a:cubicBezTo>
                    <a:pt x="2367" y="1745"/>
                    <a:pt x="2368" y="1755"/>
                    <a:pt x="2370" y="1764"/>
                  </a:cubicBezTo>
                  <a:cubicBezTo>
                    <a:pt x="2371" y="1767"/>
                    <a:pt x="2374" y="1786"/>
                    <a:pt x="2378" y="1778"/>
                  </a:cubicBezTo>
                  <a:close/>
                  <a:moveTo>
                    <a:pt x="2446" y="1794"/>
                  </a:moveTo>
                  <a:cubicBezTo>
                    <a:pt x="2446" y="1794"/>
                    <a:pt x="2445" y="1794"/>
                    <a:pt x="2445" y="1794"/>
                  </a:cubicBezTo>
                  <a:cubicBezTo>
                    <a:pt x="2443" y="1792"/>
                    <a:pt x="2440" y="1793"/>
                    <a:pt x="2437" y="1794"/>
                  </a:cubicBezTo>
                  <a:cubicBezTo>
                    <a:pt x="2424" y="1799"/>
                    <a:pt x="2413" y="1813"/>
                    <a:pt x="2404" y="1827"/>
                  </a:cubicBezTo>
                  <a:cubicBezTo>
                    <a:pt x="2392" y="1844"/>
                    <a:pt x="2377" y="1880"/>
                    <a:pt x="2380" y="1886"/>
                  </a:cubicBezTo>
                  <a:cubicBezTo>
                    <a:pt x="2383" y="1892"/>
                    <a:pt x="2421" y="1868"/>
                    <a:pt x="2436" y="1847"/>
                  </a:cubicBezTo>
                  <a:cubicBezTo>
                    <a:pt x="2444" y="1836"/>
                    <a:pt x="2459" y="1814"/>
                    <a:pt x="2450" y="1799"/>
                  </a:cubicBezTo>
                  <a:cubicBezTo>
                    <a:pt x="2449" y="1797"/>
                    <a:pt x="2448" y="1795"/>
                    <a:pt x="2446" y="1794"/>
                  </a:cubicBezTo>
                  <a:close/>
                  <a:moveTo>
                    <a:pt x="2396" y="1818"/>
                  </a:moveTo>
                  <a:cubicBezTo>
                    <a:pt x="2402" y="1810"/>
                    <a:pt x="2408" y="1802"/>
                    <a:pt x="2413" y="1794"/>
                  </a:cubicBezTo>
                  <a:cubicBezTo>
                    <a:pt x="2420" y="1782"/>
                    <a:pt x="2426" y="1770"/>
                    <a:pt x="2432" y="1758"/>
                  </a:cubicBezTo>
                  <a:cubicBezTo>
                    <a:pt x="2437" y="1745"/>
                    <a:pt x="2443" y="1733"/>
                    <a:pt x="2441" y="1718"/>
                  </a:cubicBezTo>
                  <a:cubicBezTo>
                    <a:pt x="2441" y="1715"/>
                    <a:pt x="2440" y="1712"/>
                    <a:pt x="2439" y="1710"/>
                  </a:cubicBezTo>
                  <a:cubicBezTo>
                    <a:pt x="2436" y="1707"/>
                    <a:pt x="2433" y="1707"/>
                    <a:pt x="2430" y="1708"/>
                  </a:cubicBezTo>
                  <a:cubicBezTo>
                    <a:pt x="2423" y="1710"/>
                    <a:pt x="2419" y="1716"/>
                    <a:pt x="2415" y="1722"/>
                  </a:cubicBezTo>
                  <a:cubicBezTo>
                    <a:pt x="2410" y="1730"/>
                    <a:pt x="2405" y="1738"/>
                    <a:pt x="2402" y="1746"/>
                  </a:cubicBezTo>
                  <a:cubicBezTo>
                    <a:pt x="2396" y="1761"/>
                    <a:pt x="2392" y="1776"/>
                    <a:pt x="2387" y="1792"/>
                  </a:cubicBezTo>
                  <a:cubicBezTo>
                    <a:pt x="2383" y="1806"/>
                    <a:pt x="2374" y="1833"/>
                    <a:pt x="2378" y="1837"/>
                  </a:cubicBezTo>
                  <a:cubicBezTo>
                    <a:pt x="2381" y="1841"/>
                    <a:pt x="2391" y="1826"/>
                    <a:pt x="2396" y="1818"/>
                  </a:cubicBezTo>
                  <a:close/>
                  <a:moveTo>
                    <a:pt x="3517" y="584"/>
                  </a:moveTo>
                  <a:cubicBezTo>
                    <a:pt x="3513" y="589"/>
                    <a:pt x="3511" y="596"/>
                    <a:pt x="3510" y="603"/>
                  </a:cubicBezTo>
                  <a:cubicBezTo>
                    <a:pt x="3511" y="629"/>
                    <a:pt x="3514" y="653"/>
                    <a:pt x="3517" y="678"/>
                  </a:cubicBezTo>
                  <a:cubicBezTo>
                    <a:pt x="3519" y="688"/>
                    <a:pt x="3520" y="698"/>
                    <a:pt x="3522" y="708"/>
                  </a:cubicBezTo>
                  <a:cubicBezTo>
                    <a:pt x="3523" y="711"/>
                    <a:pt x="3526" y="729"/>
                    <a:pt x="3530" y="721"/>
                  </a:cubicBezTo>
                  <a:cubicBezTo>
                    <a:pt x="3530" y="721"/>
                    <a:pt x="3530" y="720"/>
                    <a:pt x="3531" y="719"/>
                  </a:cubicBezTo>
                  <a:cubicBezTo>
                    <a:pt x="3531" y="579"/>
                    <a:pt x="3531" y="579"/>
                    <a:pt x="3531" y="579"/>
                  </a:cubicBezTo>
                  <a:cubicBezTo>
                    <a:pt x="3526" y="577"/>
                    <a:pt x="3521" y="579"/>
                    <a:pt x="3517" y="584"/>
                  </a:cubicBezTo>
                  <a:close/>
                  <a:moveTo>
                    <a:pt x="3517" y="1995"/>
                  </a:moveTo>
                  <a:cubicBezTo>
                    <a:pt x="3513" y="2000"/>
                    <a:pt x="3511" y="2007"/>
                    <a:pt x="3510" y="2015"/>
                  </a:cubicBezTo>
                  <a:cubicBezTo>
                    <a:pt x="3511" y="2040"/>
                    <a:pt x="3514" y="2065"/>
                    <a:pt x="3517" y="2089"/>
                  </a:cubicBezTo>
                  <a:cubicBezTo>
                    <a:pt x="3519" y="2099"/>
                    <a:pt x="3520" y="2109"/>
                    <a:pt x="3522" y="2119"/>
                  </a:cubicBezTo>
                  <a:cubicBezTo>
                    <a:pt x="3523" y="2122"/>
                    <a:pt x="3526" y="2140"/>
                    <a:pt x="3530" y="2132"/>
                  </a:cubicBezTo>
                  <a:cubicBezTo>
                    <a:pt x="3530" y="2132"/>
                    <a:pt x="3530" y="2131"/>
                    <a:pt x="3531" y="2131"/>
                  </a:cubicBezTo>
                  <a:cubicBezTo>
                    <a:pt x="3531" y="1990"/>
                    <a:pt x="3531" y="1990"/>
                    <a:pt x="3531" y="1990"/>
                  </a:cubicBezTo>
                  <a:cubicBezTo>
                    <a:pt x="3526" y="1988"/>
                    <a:pt x="3521" y="1991"/>
                    <a:pt x="3517" y="1995"/>
                  </a:cubicBezTo>
                  <a:close/>
                  <a:moveTo>
                    <a:pt x="3522" y="0"/>
                  </a:moveTo>
                  <a:cubicBezTo>
                    <a:pt x="3522" y="1"/>
                    <a:pt x="3522" y="2"/>
                    <a:pt x="3522" y="2"/>
                  </a:cubicBezTo>
                  <a:cubicBezTo>
                    <a:pt x="3523" y="5"/>
                    <a:pt x="3526" y="24"/>
                    <a:pt x="3530" y="16"/>
                  </a:cubicBezTo>
                  <a:cubicBezTo>
                    <a:pt x="3530" y="15"/>
                    <a:pt x="3530" y="14"/>
                    <a:pt x="3531" y="14"/>
                  </a:cubicBezTo>
                  <a:cubicBezTo>
                    <a:pt x="3531" y="0"/>
                    <a:pt x="3531" y="0"/>
                    <a:pt x="3531" y="0"/>
                  </a:cubicBezTo>
                  <a:lnTo>
                    <a:pt x="3522" y="0"/>
                  </a:lnTo>
                  <a:close/>
                  <a:moveTo>
                    <a:pt x="51" y="1840"/>
                  </a:moveTo>
                  <a:cubicBezTo>
                    <a:pt x="45" y="1827"/>
                    <a:pt x="38" y="1814"/>
                    <a:pt x="29" y="1802"/>
                  </a:cubicBezTo>
                  <a:cubicBezTo>
                    <a:pt x="26" y="1797"/>
                    <a:pt x="22" y="1793"/>
                    <a:pt x="17" y="1791"/>
                  </a:cubicBezTo>
                  <a:cubicBezTo>
                    <a:pt x="12" y="1789"/>
                    <a:pt x="6" y="1791"/>
                    <a:pt x="3" y="1796"/>
                  </a:cubicBezTo>
                  <a:cubicBezTo>
                    <a:pt x="1" y="1799"/>
                    <a:pt x="0" y="1804"/>
                    <a:pt x="1" y="1808"/>
                  </a:cubicBezTo>
                  <a:cubicBezTo>
                    <a:pt x="1" y="1812"/>
                    <a:pt x="2" y="1816"/>
                    <a:pt x="3" y="1820"/>
                  </a:cubicBezTo>
                  <a:cubicBezTo>
                    <a:pt x="14" y="1849"/>
                    <a:pt x="34" y="1869"/>
                    <a:pt x="54" y="1886"/>
                  </a:cubicBezTo>
                  <a:cubicBezTo>
                    <a:pt x="56" y="1887"/>
                    <a:pt x="58" y="1889"/>
                    <a:pt x="60" y="1889"/>
                  </a:cubicBezTo>
                  <a:cubicBezTo>
                    <a:pt x="61" y="1890"/>
                    <a:pt x="62" y="1890"/>
                    <a:pt x="63" y="1890"/>
                  </a:cubicBezTo>
                  <a:cubicBezTo>
                    <a:pt x="64" y="1889"/>
                    <a:pt x="65" y="1889"/>
                    <a:pt x="66" y="1888"/>
                  </a:cubicBezTo>
                  <a:cubicBezTo>
                    <a:pt x="70" y="1883"/>
                    <a:pt x="64" y="1869"/>
                    <a:pt x="63" y="1865"/>
                  </a:cubicBezTo>
                  <a:cubicBezTo>
                    <a:pt x="59" y="1856"/>
                    <a:pt x="55" y="1848"/>
                    <a:pt x="51" y="1840"/>
                  </a:cubicBezTo>
                  <a:close/>
                  <a:moveTo>
                    <a:pt x="3530" y="75"/>
                  </a:moveTo>
                  <a:cubicBezTo>
                    <a:pt x="3530" y="75"/>
                    <a:pt x="3530" y="75"/>
                    <a:pt x="3531" y="75"/>
                  </a:cubicBezTo>
                  <a:cubicBezTo>
                    <a:pt x="3531" y="59"/>
                    <a:pt x="3531" y="59"/>
                    <a:pt x="3531" y="59"/>
                  </a:cubicBezTo>
                  <a:cubicBezTo>
                    <a:pt x="3529" y="67"/>
                    <a:pt x="3528" y="73"/>
                    <a:pt x="3530" y="75"/>
                  </a:cubicBezTo>
                  <a:close/>
                  <a:moveTo>
                    <a:pt x="3530" y="1486"/>
                  </a:moveTo>
                  <a:cubicBezTo>
                    <a:pt x="3530" y="1486"/>
                    <a:pt x="3530" y="1486"/>
                    <a:pt x="3531" y="1487"/>
                  </a:cubicBezTo>
                  <a:cubicBezTo>
                    <a:pt x="3531" y="1470"/>
                    <a:pt x="3531" y="1470"/>
                    <a:pt x="3531" y="1470"/>
                  </a:cubicBezTo>
                  <a:cubicBezTo>
                    <a:pt x="3529" y="1478"/>
                    <a:pt x="3528" y="1484"/>
                    <a:pt x="3530" y="1486"/>
                  </a:cubicBezTo>
                  <a:close/>
                  <a:moveTo>
                    <a:pt x="3517" y="1289"/>
                  </a:moveTo>
                  <a:cubicBezTo>
                    <a:pt x="3513" y="1294"/>
                    <a:pt x="3511" y="1302"/>
                    <a:pt x="3510" y="1309"/>
                  </a:cubicBezTo>
                  <a:cubicBezTo>
                    <a:pt x="3511" y="1334"/>
                    <a:pt x="3514" y="1359"/>
                    <a:pt x="3517" y="1384"/>
                  </a:cubicBezTo>
                  <a:cubicBezTo>
                    <a:pt x="3519" y="1394"/>
                    <a:pt x="3520" y="1404"/>
                    <a:pt x="3522" y="1413"/>
                  </a:cubicBezTo>
                  <a:cubicBezTo>
                    <a:pt x="3523" y="1416"/>
                    <a:pt x="3526" y="1435"/>
                    <a:pt x="3530" y="1427"/>
                  </a:cubicBezTo>
                  <a:cubicBezTo>
                    <a:pt x="3530" y="1426"/>
                    <a:pt x="3530" y="1426"/>
                    <a:pt x="3531" y="1425"/>
                  </a:cubicBezTo>
                  <a:cubicBezTo>
                    <a:pt x="3531" y="1284"/>
                    <a:pt x="3531" y="1284"/>
                    <a:pt x="3531" y="1284"/>
                  </a:cubicBezTo>
                  <a:cubicBezTo>
                    <a:pt x="3526" y="1283"/>
                    <a:pt x="3521" y="1285"/>
                    <a:pt x="3517" y="1289"/>
                  </a:cubicBezTo>
                  <a:close/>
                  <a:moveTo>
                    <a:pt x="3530" y="780"/>
                  </a:moveTo>
                  <a:cubicBezTo>
                    <a:pt x="3530" y="781"/>
                    <a:pt x="3530" y="781"/>
                    <a:pt x="3531" y="781"/>
                  </a:cubicBezTo>
                  <a:cubicBezTo>
                    <a:pt x="3531" y="765"/>
                    <a:pt x="3531" y="765"/>
                    <a:pt x="3531" y="765"/>
                  </a:cubicBezTo>
                  <a:cubicBezTo>
                    <a:pt x="3529" y="772"/>
                    <a:pt x="3528" y="778"/>
                    <a:pt x="3530" y="780"/>
                  </a:cubicBezTo>
                  <a:close/>
                  <a:moveTo>
                    <a:pt x="2353" y="1751"/>
                  </a:moveTo>
                  <a:cubicBezTo>
                    <a:pt x="2348" y="1736"/>
                    <a:pt x="2343" y="1713"/>
                    <a:pt x="2329" y="1708"/>
                  </a:cubicBezTo>
                  <a:cubicBezTo>
                    <a:pt x="2325" y="1706"/>
                    <a:pt x="2320" y="1707"/>
                    <a:pt x="2317" y="1712"/>
                  </a:cubicBezTo>
                  <a:cubicBezTo>
                    <a:pt x="2313" y="1717"/>
                    <a:pt x="2313" y="1726"/>
                    <a:pt x="2315" y="1733"/>
                  </a:cubicBezTo>
                  <a:cubicBezTo>
                    <a:pt x="2321" y="1754"/>
                    <a:pt x="2329" y="1774"/>
                    <a:pt x="2339" y="1793"/>
                  </a:cubicBezTo>
                  <a:cubicBezTo>
                    <a:pt x="2344" y="1802"/>
                    <a:pt x="2349" y="1811"/>
                    <a:pt x="2355" y="1819"/>
                  </a:cubicBezTo>
                  <a:cubicBezTo>
                    <a:pt x="2358" y="1823"/>
                    <a:pt x="2372" y="1848"/>
                    <a:pt x="2372" y="1838"/>
                  </a:cubicBezTo>
                  <a:cubicBezTo>
                    <a:pt x="2372" y="1826"/>
                    <a:pt x="2369" y="1813"/>
                    <a:pt x="2366" y="1802"/>
                  </a:cubicBezTo>
                  <a:cubicBezTo>
                    <a:pt x="2363" y="1784"/>
                    <a:pt x="2358" y="1767"/>
                    <a:pt x="2353" y="1751"/>
                  </a:cubicBezTo>
                  <a:close/>
                  <a:moveTo>
                    <a:pt x="142" y="382"/>
                  </a:moveTo>
                  <a:cubicBezTo>
                    <a:pt x="142" y="382"/>
                    <a:pt x="141" y="382"/>
                    <a:pt x="141" y="381"/>
                  </a:cubicBezTo>
                  <a:cubicBezTo>
                    <a:pt x="139" y="380"/>
                    <a:pt x="136" y="380"/>
                    <a:pt x="133" y="381"/>
                  </a:cubicBezTo>
                  <a:cubicBezTo>
                    <a:pt x="120" y="387"/>
                    <a:pt x="109" y="401"/>
                    <a:pt x="100" y="415"/>
                  </a:cubicBezTo>
                  <a:cubicBezTo>
                    <a:pt x="89" y="432"/>
                    <a:pt x="73" y="468"/>
                    <a:pt x="76" y="474"/>
                  </a:cubicBezTo>
                  <a:cubicBezTo>
                    <a:pt x="79" y="480"/>
                    <a:pt x="117" y="455"/>
                    <a:pt x="132" y="435"/>
                  </a:cubicBezTo>
                  <a:cubicBezTo>
                    <a:pt x="140" y="424"/>
                    <a:pt x="155" y="402"/>
                    <a:pt x="146" y="386"/>
                  </a:cubicBezTo>
                  <a:cubicBezTo>
                    <a:pt x="145" y="385"/>
                    <a:pt x="144" y="383"/>
                    <a:pt x="142" y="382"/>
                  </a:cubicBezTo>
                  <a:close/>
                  <a:moveTo>
                    <a:pt x="1169" y="2146"/>
                  </a:moveTo>
                  <a:cubicBezTo>
                    <a:pt x="1164" y="2144"/>
                    <a:pt x="1158" y="2145"/>
                    <a:pt x="1155" y="2151"/>
                  </a:cubicBezTo>
                  <a:cubicBezTo>
                    <a:pt x="1154" y="2153"/>
                    <a:pt x="1153" y="2156"/>
                    <a:pt x="1153" y="2158"/>
                  </a:cubicBezTo>
                  <a:cubicBezTo>
                    <a:pt x="1183" y="2158"/>
                    <a:pt x="1183" y="2158"/>
                    <a:pt x="1183" y="2158"/>
                  </a:cubicBezTo>
                  <a:cubicBezTo>
                    <a:pt x="1182" y="2158"/>
                    <a:pt x="1182" y="2157"/>
                    <a:pt x="1181" y="2157"/>
                  </a:cubicBezTo>
                  <a:cubicBezTo>
                    <a:pt x="1178" y="2152"/>
                    <a:pt x="1174" y="2147"/>
                    <a:pt x="1169" y="2146"/>
                  </a:cubicBezTo>
                  <a:close/>
                  <a:moveTo>
                    <a:pt x="1206" y="1535"/>
                  </a:moveTo>
                  <a:cubicBezTo>
                    <a:pt x="1208" y="1536"/>
                    <a:pt x="1210" y="1538"/>
                    <a:pt x="1212" y="1539"/>
                  </a:cubicBezTo>
                  <a:cubicBezTo>
                    <a:pt x="1213" y="1539"/>
                    <a:pt x="1214" y="1539"/>
                    <a:pt x="1215" y="1539"/>
                  </a:cubicBezTo>
                  <a:cubicBezTo>
                    <a:pt x="1216" y="1539"/>
                    <a:pt x="1217" y="1538"/>
                    <a:pt x="1218" y="1537"/>
                  </a:cubicBezTo>
                  <a:cubicBezTo>
                    <a:pt x="1222" y="1532"/>
                    <a:pt x="1216" y="1518"/>
                    <a:pt x="1215" y="1514"/>
                  </a:cubicBezTo>
                  <a:cubicBezTo>
                    <a:pt x="1211" y="1505"/>
                    <a:pt x="1207" y="1497"/>
                    <a:pt x="1203" y="1490"/>
                  </a:cubicBezTo>
                  <a:cubicBezTo>
                    <a:pt x="1197" y="1476"/>
                    <a:pt x="1190" y="1463"/>
                    <a:pt x="1181" y="1451"/>
                  </a:cubicBezTo>
                  <a:cubicBezTo>
                    <a:pt x="1178" y="1446"/>
                    <a:pt x="1174" y="1442"/>
                    <a:pt x="1169" y="1440"/>
                  </a:cubicBezTo>
                  <a:cubicBezTo>
                    <a:pt x="1164" y="1438"/>
                    <a:pt x="1158" y="1440"/>
                    <a:pt x="1155" y="1445"/>
                  </a:cubicBezTo>
                  <a:cubicBezTo>
                    <a:pt x="1153" y="1448"/>
                    <a:pt x="1152" y="1453"/>
                    <a:pt x="1153" y="1457"/>
                  </a:cubicBezTo>
                  <a:cubicBezTo>
                    <a:pt x="1153" y="1461"/>
                    <a:pt x="1154" y="1465"/>
                    <a:pt x="1155" y="1469"/>
                  </a:cubicBezTo>
                  <a:cubicBezTo>
                    <a:pt x="1166" y="1498"/>
                    <a:pt x="1186" y="1518"/>
                    <a:pt x="1206" y="1535"/>
                  </a:cubicBezTo>
                  <a:close/>
                  <a:moveTo>
                    <a:pt x="2355" y="1840"/>
                  </a:moveTo>
                  <a:cubicBezTo>
                    <a:pt x="2349" y="1827"/>
                    <a:pt x="2342" y="1814"/>
                    <a:pt x="2333" y="1802"/>
                  </a:cubicBezTo>
                  <a:cubicBezTo>
                    <a:pt x="2330" y="1797"/>
                    <a:pt x="2326" y="1793"/>
                    <a:pt x="2321" y="1791"/>
                  </a:cubicBezTo>
                  <a:cubicBezTo>
                    <a:pt x="2316" y="1789"/>
                    <a:pt x="2310" y="1791"/>
                    <a:pt x="2307" y="1796"/>
                  </a:cubicBezTo>
                  <a:cubicBezTo>
                    <a:pt x="2305" y="1799"/>
                    <a:pt x="2304" y="1804"/>
                    <a:pt x="2305" y="1808"/>
                  </a:cubicBezTo>
                  <a:cubicBezTo>
                    <a:pt x="2305" y="1812"/>
                    <a:pt x="2306" y="1816"/>
                    <a:pt x="2307" y="1820"/>
                  </a:cubicBezTo>
                  <a:cubicBezTo>
                    <a:pt x="2318" y="1849"/>
                    <a:pt x="2338" y="1869"/>
                    <a:pt x="2358" y="1886"/>
                  </a:cubicBezTo>
                  <a:cubicBezTo>
                    <a:pt x="2360" y="1887"/>
                    <a:pt x="2362" y="1889"/>
                    <a:pt x="2364" y="1889"/>
                  </a:cubicBezTo>
                  <a:cubicBezTo>
                    <a:pt x="2365" y="1890"/>
                    <a:pt x="2366" y="1890"/>
                    <a:pt x="2366" y="1890"/>
                  </a:cubicBezTo>
                  <a:cubicBezTo>
                    <a:pt x="2368" y="1889"/>
                    <a:pt x="2369" y="1889"/>
                    <a:pt x="2370" y="1888"/>
                  </a:cubicBezTo>
                  <a:cubicBezTo>
                    <a:pt x="2374" y="1883"/>
                    <a:pt x="2368" y="1869"/>
                    <a:pt x="2367" y="1865"/>
                  </a:cubicBezTo>
                  <a:cubicBezTo>
                    <a:pt x="2363" y="1856"/>
                    <a:pt x="2359" y="1848"/>
                    <a:pt x="2355" y="1840"/>
                  </a:cubicBezTo>
                  <a:close/>
                  <a:moveTo>
                    <a:pt x="92" y="1818"/>
                  </a:moveTo>
                  <a:cubicBezTo>
                    <a:pt x="98" y="1810"/>
                    <a:pt x="104" y="1802"/>
                    <a:pt x="109" y="1794"/>
                  </a:cubicBezTo>
                  <a:cubicBezTo>
                    <a:pt x="116" y="1782"/>
                    <a:pt x="122" y="1770"/>
                    <a:pt x="128" y="1758"/>
                  </a:cubicBezTo>
                  <a:cubicBezTo>
                    <a:pt x="133" y="1745"/>
                    <a:pt x="139" y="1733"/>
                    <a:pt x="137" y="1718"/>
                  </a:cubicBezTo>
                  <a:cubicBezTo>
                    <a:pt x="137" y="1715"/>
                    <a:pt x="136" y="1712"/>
                    <a:pt x="135" y="1710"/>
                  </a:cubicBezTo>
                  <a:cubicBezTo>
                    <a:pt x="132" y="1707"/>
                    <a:pt x="129" y="1707"/>
                    <a:pt x="126" y="1708"/>
                  </a:cubicBezTo>
                  <a:cubicBezTo>
                    <a:pt x="119" y="1710"/>
                    <a:pt x="115" y="1716"/>
                    <a:pt x="111" y="1722"/>
                  </a:cubicBezTo>
                  <a:cubicBezTo>
                    <a:pt x="106" y="1730"/>
                    <a:pt x="101" y="1738"/>
                    <a:pt x="98" y="1746"/>
                  </a:cubicBezTo>
                  <a:cubicBezTo>
                    <a:pt x="92" y="1761"/>
                    <a:pt x="88" y="1776"/>
                    <a:pt x="83" y="1792"/>
                  </a:cubicBezTo>
                  <a:cubicBezTo>
                    <a:pt x="79" y="1806"/>
                    <a:pt x="70" y="1833"/>
                    <a:pt x="74" y="1837"/>
                  </a:cubicBezTo>
                  <a:cubicBezTo>
                    <a:pt x="77" y="1841"/>
                    <a:pt x="87" y="1826"/>
                    <a:pt x="92" y="1818"/>
                  </a:cubicBezTo>
                  <a:close/>
                  <a:moveTo>
                    <a:pt x="49" y="1751"/>
                  </a:moveTo>
                  <a:cubicBezTo>
                    <a:pt x="45" y="1736"/>
                    <a:pt x="39" y="1713"/>
                    <a:pt x="26" y="1708"/>
                  </a:cubicBezTo>
                  <a:cubicBezTo>
                    <a:pt x="21" y="1706"/>
                    <a:pt x="16" y="1707"/>
                    <a:pt x="13" y="1712"/>
                  </a:cubicBezTo>
                  <a:cubicBezTo>
                    <a:pt x="9" y="1717"/>
                    <a:pt x="9" y="1726"/>
                    <a:pt x="11" y="1733"/>
                  </a:cubicBezTo>
                  <a:cubicBezTo>
                    <a:pt x="17" y="1754"/>
                    <a:pt x="25" y="1774"/>
                    <a:pt x="35" y="1793"/>
                  </a:cubicBezTo>
                  <a:cubicBezTo>
                    <a:pt x="40" y="1802"/>
                    <a:pt x="46" y="1811"/>
                    <a:pt x="51" y="1819"/>
                  </a:cubicBezTo>
                  <a:cubicBezTo>
                    <a:pt x="54" y="1823"/>
                    <a:pt x="68" y="1848"/>
                    <a:pt x="68" y="1838"/>
                  </a:cubicBezTo>
                  <a:cubicBezTo>
                    <a:pt x="68" y="1826"/>
                    <a:pt x="65" y="1813"/>
                    <a:pt x="62" y="1802"/>
                  </a:cubicBezTo>
                  <a:cubicBezTo>
                    <a:pt x="59" y="1784"/>
                    <a:pt x="54" y="1767"/>
                    <a:pt x="49" y="1751"/>
                  </a:cubicBezTo>
                  <a:close/>
                  <a:moveTo>
                    <a:pt x="74" y="1778"/>
                  </a:moveTo>
                  <a:cubicBezTo>
                    <a:pt x="76" y="1773"/>
                    <a:pt x="77" y="1767"/>
                    <a:pt x="78" y="1762"/>
                  </a:cubicBezTo>
                  <a:cubicBezTo>
                    <a:pt x="80" y="1752"/>
                    <a:pt x="81" y="1742"/>
                    <a:pt x="82" y="1731"/>
                  </a:cubicBezTo>
                  <a:cubicBezTo>
                    <a:pt x="85" y="1715"/>
                    <a:pt x="87" y="1698"/>
                    <a:pt x="87" y="1680"/>
                  </a:cubicBezTo>
                  <a:cubicBezTo>
                    <a:pt x="88" y="1666"/>
                    <a:pt x="89" y="1643"/>
                    <a:pt x="77" y="1636"/>
                  </a:cubicBezTo>
                  <a:cubicBezTo>
                    <a:pt x="72" y="1633"/>
                    <a:pt x="65" y="1635"/>
                    <a:pt x="61" y="1640"/>
                  </a:cubicBezTo>
                  <a:cubicBezTo>
                    <a:pt x="57" y="1645"/>
                    <a:pt x="55" y="1653"/>
                    <a:pt x="54" y="1660"/>
                  </a:cubicBezTo>
                  <a:cubicBezTo>
                    <a:pt x="55" y="1685"/>
                    <a:pt x="58" y="1710"/>
                    <a:pt x="61" y="1735"/>
                  </a:cubicBezTo>
                  <a:cubicBezTo>
                    <a:pt x="63" y="1745"/>
                    <a:pt x="64" y="1755"/>
                    <a:pt x="66" y="1764"/>
                  </a:cubicBezTo>
                  <a:cubicBezTo>
                    <a:pt x="67" y="1767"/>
                    <a:pt x="70" y="1786"/>
                    <a:pt x="74" y="1778"/>
                  </a:cubicBezTo>
                  <a:close/>
                  <a:moveTo>
                    <a:pt x="142" y="1794"/>
                  </a:moveTo>
                  <a:cubicBezTo>
                    <a:pt x="142" y="1794"/>
                    <a:pt x="141" y="1794"/>
                    <a:pt x="141" y="1794"/>
                  </a:cubicBezTo>
                  <a:cubicBezTo>
                    <a:pt x="139" y="1792"/>
                    <a:pt x="136" y="1793"/>
                    <a:pt x="133" y="1794"/>
                  </a:cubicBezTo>
                  <a:cubicBezTo>
                    <a:pt x="120" y="1799"/>
                    <a:pt x="109" y="1813"/>
                    <a:pt x="100" y="1827"/>
                  </a:cubicBezTo>
                  <a:cubicBezTo>
                    <a:pt x="89" y="1844"/>
                    <a:pt x="73" y="1880"/>
                    <a:pt x="76" y="1886"/>
                  </a:cubicBezTo>
                  <a:cubicBezTo>
                    <a:pt x="79" y="1892"/>
                    <a:pt x="117" y="1868"/>
                    <a:pt x="132" y="1847"/>
                  </a:cubicBezTo>
                  <a:cubicBezTo>
                    <a:pt x="140" y="1836"/>
                    <a:pt x="155" y="1814"/>
                    <a:pt x="146" y="1799"/>
                  </a:cubicBezTo>
                  <a:cubicBezTo>
                    <a:pt x="145" y="1797"/>
                    <a:pt x="144" y="1795"/>
                    <a:pt x="142" y="1794"/>
                  </a:cubicBezTo>
                  <a:close/>
                  <a:moveTo>
                    <a:pt x="1294" y="738"/>
                  </a:moveTo>
                  <a:cubicBezTo>
                    <a:pt x="1294" y="738"/>
                    <a:pt x="1293" y="737"/>
                    <a:pt x="1293" y="737"/>
                  </a:cubicBezTo>
                  <a:cubicBezTo>
                    <a:pt x="1291" y="736"/>
                    <a:pt x="1288" y="736"/>
                    <a:pt x="1285" y="737"/>
                  </a:cubicBezTo>
                  <a:cubicBezTo>
                    <a:pt x="1272" y="742"/>
                    <a:pt x="1261" y="757"/>
                    <a:pt x="1252" y="770"/>
                  </a:cubicBezTo>
                  <a:cubicBezTo>
                    <a:pt x="1241" y="787"/>
                    <a:pt x="1225" y="823"/>
                    <a:pt x="1228" y="830"/>
                  </a:cubicBezTo>
                  <a:cubicBezTo>
                    <a:pt x="1231" y="836"/>
                    <a:pt x="1269" y="811"/>
                    <a:pt x="1284" y="791"/>
                  </a:cubicBezTo>
                  <a:cubicBezTo>
                    <a:pt x="1292" y="780"/>
                    <a:pt x="1307" y="758"/>
                    <a:pt x="1298" y="742"/>
                  </a:cubicBezTo>
                  <a:cubicBezTo>
                    <a:pt x="1297" y="740"/>
                    <a:pt x="1296" y="739"/>
                    <a:pt x="1294" y="738"/>
                  </a:cubicBezTo>
                  <a:close/>
                  <a:moveTo>
                    <a:pt x="1294" y="32"/>
                  </a:moveTo>
                  <a:cubicBezTo>
                    <a:pt x="1294" y="32"/>
                    <a:pt x="1293" y="32"/>
                    <a:pt x="1293" y="32"/>
                  </a:cubicBezTo>
                  <a:cubicBezTo>
                    <a:pt x="1291" y="30"/>
                    <a:pt x="1288" y="31"/>
                    <a:pt x="1285" y="32"/>
                  </a:cubicBezTo>
                  <a:cubicBezTo>
                    <a:pt x="1272" y="37"/>
                    <a:pt x="1261" y="51"/>
                    <a:pt x="1252" y="65"/>
                  </a:cubicBezTo>
                  <a:cubicBezTo>
                    <a:pt x="1241" y="82"/>
                    <a:pt x="1225" y="118"/>
                    <a:pt x="1228" y="124"/>
                  </a:cubicBezTo>
                  <a:cubicBezTo>
                    <a:pt x="1231" y="130"/>
                    <a:pt x="1269" y="105"/>
                    <a:pt x="1284" y="85"/>
                  </a:cubicBezTo>
                  <a:cubicBezTo>
                    <a:pt x="1292" y="74"/>
                    <a:pt x="1307" y="52"/>
                    <a:pt x="1298" y="36"/>
                  </a:cubicBezTo>
                  <a:cubicBezTo>
                    <a:pt x="1297" y="35"/>
                    <a:pt x="1296" y="33"/>
                    <a:pt x="1294" y="32"/>
                  </a:cubicBezTo>
                  <a:close/>
                  <a:moveTo>
                    <a:pt x="1294" y="1443"/>
                  </a:moveTo>
                  <a:cubicBezTo>
                    <a:pt x="1294" y="1443"/>
                    <a:pt x="1293" y="1443"/>
                    <a:pt x="1293" y="1443"/>
                  </a:cubicBezTo>
                  <a:cubicBezTo>
                    <a:pt x="1291" y="1441"/>
                    <a:pt x="1288" y="1442"/>
                    <a:pt x="1285" y="1443"/>
                  </a:cubicBezTo>
                  <a:cubicBezTo>
                    <a:pt x="1272" y="1448"/>
                    <a:pt x="1261" y="1463"/>
                    <a:pt x="1252" y="1476"/>
                  </a:cubicBezTo>
                  <a:cubicBezTo>
                    <a:pt x="1241" y="1493"/>
                    <a:pt x="1225" y="1529"/>
                    <a:pt x="1228" y="1535"/>
                  </a:cubicBezTo>
                  <a:cubicBezTo>
                    <a:pt x="1231" y="1542"/>
                    <a:pt x="1269" y="1517"/>
                    <a:pt x="1284" y="1496"/>
                  </a:cubicBezTo>
                  <a:cubicBezTo>
                    <a:pt x="1292" y="1485"/>
                    <a:pt x="1307" y="1463"/>
                    <a:pt x="1298" y="1448"/>
                  </a:cubicBezTo>
                  <a:cubicBezTo>
                    <a:pt x="1297" y="1446"/>
                    <a:pt x="1296" y="1444"/>
                    <a:pt x="1294" y="1443"/>
                  </a:cubicBezTo>
                  <a:close/>
                  <a:moveTo>
                    <a:pt x="1294" y="2149"/>
                  </a:moveTo>
                  <a:cubicBezTo>
                    <a:pt x="1294" y="2149"/>
                    <a:pt x="1293" y="2148"/>
                    <a:pt x="1293" y="2148"/>
                  </a:cubicBezTo>
                  <a:cubicBezTo>
                    <a:pt x="1291" y="2147"/>
                    <a:pt x="1288" y="2147"/>
                    <a:pt x="1285" y="2148"/>
                  </a:cubicBezTo>
                  <a:cubicBezTo>
                    <a:pt x="1280" y="2150"/>
                    <a:pt x="1275" y="2154"/>
                    <a:pt x="1270" y="2158"/>
                  </a:cubicBezTo>
                  <a:cubicBezTo>
                    <a:pt x="1300" y="2158"/>
                    <a:pt x="1300" y="2158"/>
                    <a:pt x="1300" y="2158"/>
                  </a:cubicBezTo>
                  <a:cubicBezTo>
                    <a:pt x="1299" y="2157"/>
                    <a:pt x="1299" y="2155"/>
                    <a:pt x="1298" y="2153"/>
                  </a:cubicBezTo>
                  <a:cubicBezTo>
                    <a:pt x="1297" y="2151"/>
                    <a:pt x="1296" y="2150"/>
                    <a:pt x="1294" y="2149"/>
                  </a:cubicBezTo>
                  <a:close/>
                  <a:moveTo>
                    <a:pt x="1239" y="2035"/>
                  </a:moveTo>
                  <a:cubicBezTo>
                    <a:pt x="1240" y="2021"/>
                    <a:pt x="1241" y="1998"/>
                    <a:pt x="1229" y="1991"/>
                  </a:cubicBezTo>
                  <a:cubicBezTo>
                    <a:pt x="1224" y="1988"/>
                    <a:pt x="1217" y="1990"/>
                    <a:pt x="1213" y="1995"/>
                  </a:cubicBezTo>
                  <a:cubicBezTo>
                    <a:pt x="1209" y="2000"/>
                    <a:pt x="1207" y="2007"/>
                    <a:pt x="1206" y="2015"/>
                  </a:cubicBezTo>
                  <a:cubicBezTo>
                    <a:pt x="1207" y="2040"/>
                    <a:pt x="1210" y="2065"/>
                    <a:pt x="1213" y="2089"/>
                  </a:cubicBezTo>
                  <a:cubicBezTo>
                    <a:pt x="1215" y="2099"/>
                    <a:pt x="1216" y="2109"/>
                    <a:pt x="1218" y="2119"/>
                  </a:cubicBezTo>
                  <a:cubicBezTo>
                    <a:pt x="1219" y="2122"/>
                    <a:pt x="1222" y="2140"/>
                    <a:pt x="1226" y="2132"/>
                  </a:cubicBezTo>
                  <a:cubicBezTo>
                    <a:pt x="1228" y="2128"/>
                    <a:pt x="1229" y="2122"/>
                    <a:pt x="1230" y="2117"/>
                  </a:cubicBezTo>
                  <a:cubicBezTo>
                    <a:pt x="1232" y="2106"/>
                    <a:pt x="1233" y="2096"/>
                    <a:pt x="1234" y="2086"/>
                  </a:cubicBezTo>
                  <a:cubicBezTo>
                    <a:pt x="1237" y="2069"/>
                    <a:pt x="1238" y="2052"/>
                    <a:pt x="1239" y="2035"/>
                  </a:cubicBezTo>
                  <a:close/>
                  <a:moveTo>
                    <a:pt x="1289" y="2073"/>
                  </a:moveTo>
                  <a:cubicBezTo>
                    <a:pt x="1289" y="2070"/>
                    <a:pt x="1288" y="2067"/>
                    <a:pt x="1287" y="2064"/>
                  </a:cubicBezTo>
                  <a:cubicBezTo>
                    <a:pt x="1284" y="2062"/>
                    <a:pt x="1281" y="2061"/>
                    <a:pt x="1278" y="2062"/>
                  </a:cubicBezTo>
                  <a:cubicBezTo>
                    <a:pt x="1271" y="2064"/>
                    <a:pt x="1267" y="2070"/>
                    <a:pt x="1263" y="2077"/>
                  </a:cubicBezTo>
                  <a:cubicBezTo>
                    <a:pt x="1258" y="2085"/>
                    <a:pt x="1253" y="2092"/>
                    <a:pt x="1250" y="2101"/>
                  </a:cubicBezTo>
                  <a:cubicBezTo>
                    <a:pt x="1244" y="2116"/>
                    <a:pt x="1240" y="2131"/>
                    <a:pt x="1235" y="2146"/>
                  </a:cubicBezTo>
                  <a:cubicBezTo>
                    <a:pt x="1234" y="2150"/>
                    <a:pt x="1233" y="2154"/>
                    <a:pt x="1231" y="2158"/>
                  </a:cubicBezTo>
                  <a:cubicBezTo>
                    <a:pt x="1254" y="2158"/>
                    <a:pt x="1254" y="2158"/>
                    <a:pt x="1254" y="2158"/>
                  </a:cubicBezTo>
                  <a:cubicBezTo>
                    <a:pt x="1257" y="2155"/>
                    <a:pt x="1259" y="2152"/>
                    <a:pt x="1261" y="2149"/>
                  </a:cubicBezTo>
                  <a:cubicBezTo>
                    <a:pt x="1268" y="2137"/>
                    <a:pt x="1274" y="2125"/>
                    <a:pt x="1280" y="2112"/>
                  </a:cubicBezTo>
                  <a:cubicBezTo>
                    <a:pt x="1285" y="2100"/>
                    <a:pt x="1291" y="2088"/>
                    <a:pt x="1289" y="2073"/>
                  </a:cubicBezTo>
                  <a:close/>
                  <a:moveTo>
                    <a:pt x="1201" y="2105"/>
                  </a:moveTo>
                  <a:cubicBezTo>
                    <a:pt x="1197" y="2091"/>
                    <a:pt x="1191" y="2067"/>
                    <a:pt x="1177" y="2063"/>
                  </a:cubicBezTo>
                  <a:cubicBezTo>
                    <a:pt x="1173" y="2061"/>
                    <a:pt x="1168" y="2062"/>
                    <a:pt x="1165" y="2067"/>
                  </a:cubicBezTo>
                  <a:cubicBezTo>
                    <a:pt x="1161" y="2072"/>
                    <a:pt x="1161" y="2080"/>
                    <a:pt x="1163" y="2087"/>
                  </a:cubicBezTo>
                  <a:cubicBezTo>
                    <a:pt x="1169" y="2108"/>
                    <a:pt x="1177" y="2129"/>
                    <a:pt x="1187" y="2147"/>
                  </a:cubicBezTo>
                  <a:cubicBezTo>
                    <a:pt x="1189" y="2151"/>
                    <a:pt x="1191" y="2155"/>
                    <a:pt x="1194" y="2158"/>
                  </a:cubicBezTo>
                  <a:cubicBezTo>
                    <a:pt x="1215" y="2158"/>
                    <a:pt x="1215" y="2158"/>
                    <a:pt x="1215" y="2158"/>
                  </a:cubicBezTo>
                  <a:cubicBezTo>
                    <a:pt x="1215" y="2158"/>
                    <a:pt x="1214" y="2157"/>
                    <a:pt x="1214" y="2156"/>
                  </a:cubicBezTo>
                  <a:cubicBezTo>
                    <a:pt x="1211" y="2139"/>
                    <a:pt x="1206" y="2122"/>
                    <a:pt x="1201" y="2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2135956" y="3379"/>
              <a:ext cx="7809487" cy="6854622"/>
            </a:xfrm>
            <a:custGeom>
              <a:avLst/>
              <a:gdLst/>
              <a:ahLst/>
              <a:cxnLst/>
              <a:rect l="0" t="0" r="r" b="b"/>
              <a:pathLst>
                <a:path w="2459" h="2158">
                  <a:moveTo>
                    <a:pt x="1155" y="408"/>
                  </a:moveTo>
                  <a:cubicBezTo>
                    <a:pt x="1166" y="437"/>
                    <a:pt x="1186" y="457"/>
                    <a:pt x="1206" y="474"/>
                  </a:cubicBezTo>
                  <a:cubicBezTo>
                    <a:pt x="1208" y="475"/>
                    <a:pt x="1210" y="477"/>
                    <a:pt x="1212" y="477"/>
                  </a:cubicBezTo>
                  <a:cubicBezTo>
                    <a:pt x="1213" y="478"/>
                    <a:pt x="1214" y="478"/>
                    <a:pt x="1215" y="477"/>
                  </a:cubicBezTo>
                  <a:cubicBezTo>
                    <a:pt x="1216" y="477"/>
                    <a:pt x="1217" y="477"/>
                    <a:pt x="1218" y="475"/>
                  </a:cubicBezTo>
                  <a:cubicBezTo>
                    <a:pt x="1222" y="470"/>
                    <a:pt x="1216" y="457"/>
                    <a:pt x="1215" y="452"/>
                  </a:cubicBezTo>
                  <a:cubicBezTo>
                    <a:pt x="1211" y="444"/>
                    <a:pt x="1207" y="436"/>
                    <a:pt x="1203" y="428"/>
                  </a:cubicBezTo>
                  <a:cubicBezTo>
                    <a:pt x="1197" y="415"/>
                    <a:pt x="1190" y="402"/>
                    <a:pt x="1181" y="390"/>
                  </a:cubicBezTo>
                  <a:cubicBezTo>
                    <a:pt x="1178" y="385"/>
                    <a:pt x="1174" y="380"/>
                    <a:pt x="1169" y="379"/>
                  </a:cubicBezTo>
                  <a:cubicBezTo>
                    <a:pt x="1164" y="377"/>
                    <a:pt x="1158" y="379"/>
                    <a:pt x="1155" y="384"/>
                  </a:cubicBezTo>
                  <a:cubicBezTo>
                    <a:pt x="1153" y="387"/>
                    <a:pt x="1152" y="392"/>
                    <a:pt x="1153" y="396"/>
                  </a:cubicBezTo>
                  <a:cubicBezTo>
                    <a:pt x="1153" y="400"/>
                    <a:pt x="1154" y="404"/>
                    <a:pt x="1155" y="408"/>
                  </a:cubicBezTo>
                  <a:close/>
                  <a:moveTo>
                    <a:pt x="1187" y="380"/>
                  </a:moveTo>
                  <a:cubicBezTo>
                    <a:pt x="1192" y="390"/>
                    <a:pt x="1197" y="399"/>
                    <a:pt x="1203" y="407"/>
                  </a:cubicBezTo>
                  <a:cubicBezTo>
                    <a:pt x="1206" y="411"/>
                    <a:pt x="1220" y="435"/>
                    <a:pt x="1220" y="425"/>
                  </a:cubicBezTo>
                  <a:cubicBezTo>
                    <a:pt x="1220" y="414"/>
                    <a:pt x="1217" y="401"/>
                    <a:pt x="1214" y="390"/>
                  </a:cubicBezTo>
                  <a:cubicBezTo>
                    <a:pt x="1211" y="372"/>
                    <a:pt x="1206" y="355"/>
                    <a:pt x="1201" y="338"/>
                  </a:cubicBezTo>
                  <a:cubicBezTo>
                    <a:pt x="1197" y="324"/>
                    <a:pt x="1191" y="300"/>
                    <a:pt x="1177" y="296"/>
                  </a:cubicBezTo>
                  <a:cubicBezTo>
                    <a:pt x="1173" y="294"/>
                    <a:pt x="1168" y="295"/>
                    <a:pt x="1165" y="300"/>
                  </a:cubicBezTo>
                  <a:cubicBezTo>
                    <a:pt x="1161" y="305"/>
                    <a:pt x="1161" y="314"/>
                    <a:pt x="1163" y="320"/>
                  </a:cubicBezTo>
                  <a:cubicBezTo>
                    <a:pt x="1169" y="342"/>
                    <a:pt x="1177" y="362"/>
                    <a:pt x="1187" y="380"/>
                  </a:cubicBezTo>
                  <a:close/>
                  <a:moveTo>
                    <a:pt x="1155" y="1116"/>
                  </a:moveTo>
                  <a:cubicBezTo>
                    <a:pt x="1166" y="1145"/>
                    <a:pt x="1186" y="1165"/>
                    <a:pt x="1206" y="1182"/>
                  </a:cubicBezTo>
                  <a:cubicBezTo>
                    <a:pt x="1208" y="1184"/>
                    <a:pt x="1210" y="1185"/>
                    <a:pt x="1212" y="1186"/>
                  </a:cubicBezTo>
                  <a:cubicBezTo>
                    <a:pt x="1213" y="1186"/>
                    <a:pt x="1214" y="1186"/>
                    <a:pt x="1215" y="1186"/>
                  </a:cubicBezTo>
                  <a:cubicBezTo>
                    <a:pt x="1216" y="1186"/>
                    <a:pt x="1217" y="1185"/>
                    <a:pt x="1218" y="1184"/>
                  </a:cubicBezTo>
                  <a:cubicBezTo>
                    <a:pt x="1222" y="1179"/>
                    <a:pt x="1216" y="1166"/>
                    <a:pt x="1215" y="1161"/>
                  </a:cubicBezTo>
                  <a:cubicBezTo>
                    <a:pt x="1211" y="1152"/>
                    <a:pt x="1207" y="1145"/>
                    <a:pt x="1203" y="1137"/>
                  </a:cubicBezTo>
                  <a:cubicBezTo>
                    <a:pt x="1197" y="1123"/>
                    <a:pt x="1190" y="1110"/>
                    <a:pt x="1181" y="1098"/>
                  </a:cubicBezTo>
                  <a:cubicBezTo>
                    <a:pt x="1178" y="1093"/>
                    <a:pt x="1174" y="1089"/>
                    <a:pt x="1169" y="1087"/>
                  </a:cubicBezTo>
                  <a:cubicBezTo>
                    <a:pt x="1164" y="1085"/>
                    <a:pt x="1158" y="1087"/>
                    <a:pt x="1155" y="1092"/>
                  </a:cubicBezTo>
                  <a:cubicBezTo>
                    <a:pt x="1153" y="1096"/>
                    <a:pt x="1152" y="1100"/>
                    <a:pt x="1153" y="1104"/>
                  </a:cubicBezTo>
                  <a:cubicBezTo>
                    <a:pt x="1153" y="1108"/>
                    <a:pt x="1154" y="1112"/>
                    <a:pt x="1155" y="1116"/>
                  </a:cubicBezTo>
                  <a:close/>
                  <a:moveTo>
                    <a:pt x="1218" y="352"/>
                  </a:moveTo>
                  <a:cubicBezTo>
                    <a:pt x="1219" y="355"/>
                    <a:pt x="1222" y="374"/>
                    <a:pt x="1226" y="366"/>
                  </a:cubicBezTo>
                  <a:cubicBezTo>
                    <a:pt x="1228" y="361"/>
                    <a:pt x="1229" y="355"/>
                    <a:pt x="1230" y="350"/>
                  </a:cubicBezTo>
                  <a:cubicBezTo>
                    <a:pt x="1232" y="340"/>
                    <a:pt x="1233" y="329"/>
                    <a:pt x="1234" y="319"/>
                  </a:cubicBezTo>
                  <a:cubicBezTo>
                    <a:pt x="1237" y="302"/>
                    <a:pt x="1238" y="285"/>
                    <a:pt x="1239" y="268"/>
                  </a:cubicBezTo>
                  <a:cubicBezTo>
                    <a:pt x="1240" y="254"/>
                    <a:pt x="1241" y="231"/>
                    <a:pt x="1229" y="224"/>
                  </a:cubicBezTo>
                  <a:cubicBezTo>
                    <a:pt x="1224" y="221"/>
                    <a:pt x="1217" y="223"/>
                    <a:pt x="1213" y="228"/>
                  </a:cubicBezTo>
                  <a:cubicBezTo>
                    <a:pt x="1209" y="233"/>
                    <a:pt x="1207" y="240"/>
                    <a:pt x="1206" y="248"/>
                  </a:cubicBezTo>
                  <a:cubicBezTo>
                    <a:pt x="1207" y="273"/>
                    <a:pt x="1210" y="298"/>
                    <a:pt x="1213" y="323"/>
                  </a:cubicBezTo>
                  <a:cubicBezTo>
                    <a:pt x="1215" y="333"/>
                    <a:pt x="1216" y="342"/>
                    <a:pt x="1218" y="352"/>
                  </a:cubicBezTo>
                  <a:close/>
                  <a:moveTo>
                    <a:pt x="74" y="75"/>
                  </a:moveTo>
                  <a:cubicBezTo>
                    <a:pt x="77" y="79"/>
                    <a:pt x="87" y="63"/>
                    <a:pt x="92" y="56"/>
                  </a:cubicBezTo>
                  <a:cubicBezTo>
                    <a:pt x="98" y="48"/>
                    <a:pt x="104" y="40"/>
                    <a:pt x="109" y="32"/>
                  </a:cubicBezTo>
                  <a:cubicBezTo>
                    <a:pt x="115" y="22"/>
                    <a:pt x="121" y="11"/>
                    <a:pt x="12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9" y="10"/>
                    <a:pt x="86" y="20"/>
                    <a:pt x="83" y="29"/>
                  </a:cubicBezTo>
                  <a:cubicBezTo>
                    <a:pt x="79" y="44"/>
                    <a:pt x="70" y="71"/>
                    <a:pt x="74" y="75"/>
                  </a:cubicBezTo>
                  <a:close/>
                  <a:moveTo>
                    <a:pt x="1226" y="1133"/>
                  </a:moveTo>
                  <a:cubicBezTo>
                    <a:pt x="1229" y="1137"/>
                    <a:pt x="1239" y="1122"/>
                    <a:pt x="1244" y="1115"/>
                  </a:cubicBezTo>
                  <a:cubicBezTo>
                    <a:pt x="1250" y="1107"/>
                    <a:pt x="1256" y="1099"/>
                    <a:pt x="1261" y="1090"/>
                  </a:cubicBezTo>
                  <a:cubicBezTo>
                    <a:pt x="1268" y="1079"/>
                    <a:pt x="1274" y="1067"/>
                    <a:pt x="1280" y="1054"/>
                  </a:cubicBezTo>
                  <a:cubicBezTo>
                    <a:pt x="1285" y="1042"/>
                    <a:pt x="1291" y="1029"/>
                    <a:pt x="1289" y="1015"/>
                  </a:cubicBezTo>
                  <a:cubicBezTo>
                    <a:pt x="1289" y="1011"/>
                    <a:pt x="1288" y="1008"/>
                    <a:pt x="1287" y="1006"/>
                  </a:cubicBezTo>
                  <a:cubicBezTo>
                    <a:pt x="1284" y="1003"/>
                    <a:pt x="1281" y="1003"/>
                    <a:pt x="1278" y="1004"/>
                  </a:cubicBezTo>
                  <a:cubicBezTo>
                    <a:pt x="1271" y="1006"/>
                    <a:pt x="1267" y="1012"/>
                    <a:pt x="1263" y="1019"/>
                  </a:cubicBezTo>
                  <a:cubicBezTo>
                    <a:pt x="1258" y="1026"/>
                    <a:pt x="1253" y="1034"/>
                    <a:pt x="1250" y="1043"/>
                  </a:cubicBezTo>
                  <a:cubicBezTo>
                    <a:pt x="1244" y="1058"/>
                    <a:pt x="1240" y="1073"/>
                    <a:pt x="1235" y="1088"/>
                  </a:cubicBezTo>
                  <a:cubicBezTo>
                    <a:pt x="1231" y="1103"/>
                    <a:pt x="1222" y="1129"/>
                    <a:pt x="1226" y="1133"/>
                  </a:cubicBezTo>
                  <a:close/>
                  <a:moveTo>
                    <a:pt x="1201" y="1047"/>
                  </a:moveTo>
                  <a:cubicBezTo>
                    <a:pt x="1197" y="1032"/>
                    <a:pt x="1191" y="1009"/>
                    <a:pt x="1177" y="1004"/>
                  </a:cubicBezTo>
                  <a:cubicBezTo>
                    <a:pt x="1173" y="1003"/>
                    <a:pt x="1168" y="1004"/>
                    <a:pt x="1165" y="1008"/>
                  </a:cubicBezTo>
                  <a:cubicBezTo>
                    <a:pt x="1161" y="1014"/>
                    <a:pt x="1161" y="1022"/>
                    <a:pt x="1163" y="1029"/>
                  </a:cubicBezTo>
                  <a:cubicBezTo>
                    <a:pt x="1169" y="1050"/>
                    <a:pt x="1177" y="1070"/>
                    <a:pt x="1187" y="1089"/>
                  </a:cubicBezTo>
                  <a:cubicBezTo>
                    <a:pt x="1192" y="1098"/>
                    <a:pt x="1197" y="1107"/>
                    <a:pt x="1203" y="1116"/>
                  </a:cubicBezTo>
                  <a:cubicBezTo>
                    <a:pt x="1206" y="1120"/>
                    <a:pt x="1220" y="1144"/>
                    <a:pt x="1220" y="1134"/>
                  </a:cubicBezTo>
                  <a:cubicBezTo>
                    <a:pt x="1220" y="1122"/>
                    <a:pt x="1217" y="1109"/>
                    <a:pt x="1214" y="1098"/>
                  </a:cubicBezTo>
                  <a:cubicBezTo>
                    <a:pt x="1211" y="1081"/>
                    <a:pt x="1206" y="1064"/>
                    <a:pt x="1201" y="1047"/>
                  </a:cubicBezTo>
                  <a:close/>
                  <a:moveTo>
                    <a:pt x="77" y="1285"/>
                  </a:moveTo>
                  <a:cubicBezTo>
                    <a:pt x="72" y="1282"/>
                    <a:pt x="65" y="1284"/>
                    <a:pt x="61" y="1289"/>
                  </a:cubicBezTo>
                  <a:cubicBezTo>
                    <a:pt x="57" y="1294"/>
                    <a:pt x="55" y="1302"/>
                    <a:pt x="54" y="1309"/>
                  </a:cubicBezTo>
                  <a:cubicBezTo>
                    <a:pt x="55" y="1334"/>
                    <a:pt x="58" y="1359"/>
                    <a:pt x="61" y="1384"/>
                  </a:cubicBezTo>
                  <a:cubicBezTo>
                    <a:pt x="63" y="1394"/>
                    <a:pt x="64" y="1404"/>
                    <a:pt x="66" y="1413"/>
                  </a:cubicBezTo>
                  <a:cubicBezTo>
                    <a:pt x="67" y="1416"/>
                    <a:pt x="70" y="1435"/>
                    <a:pt x="74" y="1427"/>
                  </a:cubicBezTo>
                  <a:cubicBezTo>
                    <a:pt x="76" y="1422"/>
                    <a:pt x="77" y="1416"/>
                    <a:pt x="78" y="1411"/>
                  </a:cubicBezTo>
                  <a:cubicBezTo>
                    <a:pt x="80" y="1401"/>
                    <a:pt x="81" y="1391"/>
                    <a:pt x="82" y="1381"/>
                  </a:cubicBezTo>
                  <a:cubicBezTo>
                    <a:pt x="85" y="1364"/>
                    <a:pt x="87" y="1347"/>
                    <a:pt x="87" y="1330"/>
                  </a:cubicBezTo>
                  <a:cubicBezTo>
                    <a:pt x="88" y="1315"/>
                    <a:pt x="89" y="1293"/>
                    <a:pt x="77" y="1285"/>
                  </a:cubicBezTo>
                  <a:close/>
                  <a:moveTo>
                    <a:pt x="49" y="694"/>
                  </a:moveTo>
                  <a:cubicBezTo>
                    <a:pt x="45" y="680"/>
                    <a:pt x="39" y="656"/>
                    <a:pt x="25" y="651"/>
                  </a:cubicBezTo>
                  <a:cubicBezTo>
                    <a:pt x="21" y="650"/>
                    <a:pt x="16" y="651"/>
                    <a:pt x="13" y="655"/>
                  </a:cubicBezTo>
                  <a:cubicBezTo>
                    <a:pt x="9" y="661"/>
                    <a:pt x="9" y="669"/>
                    <a:pt x="11" y="676"/>
                  </a:cubicBezTo>
                  <a:cubicBezTo>
                    <a:pt x="17" y="697"/>
                    <a:pt x="25" y="718"/>
                    <a:pt x="35" y="736"/>
                  </a:cubicBezTo>
                  <a:cubicBezTo>
                    <a:pt x="40" y="745"/>
                    <a:pt x="46" y="754"/>
                    <a:pt x="51" y="763"/>
                  </a:cubicBezTo>
                  <a:cubicBezTo>
                    <a:pt x="54" y="767"/>
                    <a:pt x="68" y="791"/>
                    <a:pt x="68" y="781"/>
                  </a:cubicBezTo>
                  <a:cubicBezTo>
                    <a:pt x="68" y="769"/>
                    <a:pt x="65" y="757"/>
                    <a:pt x="62" y="745"/>
                  </a:cubicBezTo>
                  <a:cubicBezTo>
                    <a:pt x="59" y="728"/>
                    <a:pt x="54" y="711"/>
                    <a:pt x="49" y="694"/>
                  </a:cubicBezTo>
                  <a:close/>
                  <a:moveTo>
                    <a:pt x="77" y="580"/>
                  </a:moveTo>
                  <a:cubicBezTo>
                    <a:pt x="72" y="577"/>
                    <a:pt x="65" y="579"/>
                    <a:pt x="61" y="584"/>
                  </a:cubicBezTo>
                  <a:cubicBezTo>
                    <a:pt x="57" y="589"/>
                    <a:pt x="55" y="596"/>
                    <a:pt x="54" y="603"/>
                  </a:cubicBezTo>
                  <a:cubicBezTo>
                    <a:pt x="55" y="629"/>
                    <a:pt x="58" y="653"/>
                    <a:pt x="61" y="678"/>
                  </a:cubicBezTo>
                  <a:cubicBezTo>
                    <a:pt x="63" y="688"/>
                    <a:pt x="64" y="698"/>
                    <a:pt x="66" y="708"/>
                  </a:cubicBezTo>
                  <a:cubicBezTo>
                    <a:pt x="67" y="711"/>
                    <a:pt x="70" y="729"/>
                    <a:pt x="74" y="721"/>
                  </a:cubicBezTo>
                  <a:cubicBezTo>
                    <a:pt x="76" y="717"/>
                    <a:pt x="77" y="710"/>
                    <a:pt x="78" y="705"/>
                  </a:cubicBezTo>
                  <a:cubicBezTo>
                    <a:pt x="80" y="695"/>
                    <a:pt x="81" y="685"/>
                    <a:pt x="82" y="675"/>
                  </a:cubicBezTo>
                  <a:cubicBezTo>
                    <a:pt x="85" y="658"/>
                    <a:pt x="87" y="641"/>
                    <a:pt x="87" y="624"/>
                  </a:cubicBezTo>
                  <a:cubicBezTo>
                    <a:pt x="88" y="610"/>
                    <a:pt x="89" y="587"/>
                    <a:pt x="77" y="580"/>
                  </a:cubicBezTo>
                  <a:close/>
                  <a:moveTo>
                    <a:pt x="92" y="762"/>
                  </a:moveTo>
                  <a:cubicBezTo>
                    <a:pt x="98" y="754"/>
                    <a:pt x="104" y="746"/>
                    <a:pt x="109" y="737"/>
                  </a:cubicBezTo>
                  <a:cubicBezTo>
                    <a:pt x="116" y="726"/>
                    <a:pt x="122" y="714"/>
                    <a:pt x="128" y="701"/>
                  </a:cubicBezTo>
                  <a:cubicBezTo>
                    <a:pt x="133" y="689"/>
                    <a:pt x="139" y="677"/>
                    <a:pt x="137" y="662"/>
                  </a:cubicBezTo>
                  <a:cubicBezTo>
                    <a:pt x="137" y="659"/>
                    <a:pt x="136" y="655"/>
                    <a:pt x="135" y="653"/>
                  </a:cubicBezTo>
                  <a:cubicBezTo>
                    <a:pt x="132" y="650"/>
                    <a:pt x="129" y="650"/>
                    <a:pt x="126" y="651"/>
                  </a:cubicBezTo>
                  <a:cubicBezTo>
                    <a:pt x="119" y="653"/>
                    <a:pt x="115" y="659"/>
                    <a:pt x="111" y="666"/>
                  </a:cubicBezTo>
                  <a:cubicBezTo>
                    <a:pt x="106" y="673"/>
                    <a:pt x="101" y="681"/>
                    <a:pt x="98" y="690"/>
                  </a:cubicBezTo>
                  <a:cubicBezTo>
                    <a:pt x="92" y="705"/>
                    <a:pt x="88" y="720"/>
                    <a:pt x="83" y="735"/>
                  </a:cubicBezTo>
                  <a:cubicBezTo>
                    <a:pt x="79" y="750"/>
                    <a:pt x="70" y="776"/>
                    <a:pt x="74" y="780"/>
                  </a:cubicBezTo>
                  <a:cubicBezTo>
                    <a:pt x="77" y="784"/>
                    <a:pt x="87" y="769"/>
                    <a:pt x="92" y="762"/>
                  </a:cubicBezTo>
                  <a:close/>
                  <a:moveTo>
                    <a:pt x="74" y="16"/>
                  </a:moveTo>
                  <a:cubicBezTo>
                    <a:pt x="76" y="11"/>
                    <a:pt x="77" y="5"/>
                    <a:pt x="7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1"/>
                    <a:pt x="66" y="2"/>
                    <a:pt x="66" y="2"/>
                  </a:cubicBezTo>
                  <a:cubicBezTo>
                    <a:pt x="67" y="5"/>
                    <a:pt x="70" y="24"/>
                    <a:pt x="74" y="16"/>
                  </a:cubicBezTo>
                  <a:close/>
                  <a:moveTo>
                    <a:pt x="74" y="1486"/>
                  </a:moveTo>
                  <a:cubicBezTo>
                    <a:pt x="77" y="1490"/>
                    <a:pt x="87" y="1475"/>
                    <a:pt x="92" y="1467"/>
                  </a:cubicBezTo>
                  <a:cubicBezTo>
                    <a:pt x="98" y="1460"/>
                    <a:pt x="104" y="1451"/>
                    <a:pt x="109" y="1443"/>
                  </a:cubicBezTo>
                  <a:cubicBezTo>
                    <a:pt x="116" y="1432"/>
                    <a:pt x="122" y="1420"/>
                    <a:pt x="128" y="1407"/>
                  </a:cubicBezTo>
                  <a:cubicBezTo>
                    <a:pt x="133" y="1395"/>
                    <a:pt x="139" y="1382"/>
                    <a:pt x="137" y="1367"/>
                  </a:cubicBezTo>
                  <a:cubicBezTo>
                    <a:pt x="137" y="1364"/>
                    <a:pt x="136" y="1361"/>
                    <a:pt x="135" y="1359"/>
                  </a:cubicBezTo>
                  <a:cubicBezTo>
                    <a:pt x="132" y="1356"/>
                    <a:pt x="129" y="1356"/>
                    <a:pt x="126" y="1357"/>
                  </a:cubicBezTo>
                  <a:cubicBezTo>
                    <a:pt x="119" y="1359"/>
                    <a:pt x="115" y="1365"/>
                    <a:pt x="111" y="1371"/>
                  </a:cubicBezTo>
                  <a:cubicBezTo>
                    <a:pt x="106" y="1379"/>
                    <a:pt x="101" y="1387"/>
                    <a:pt x="98" y="1396"/>
                  </a:cubicBezTo>
                  <a:cubicBezTo>
                    <a:pt x="92" y="1410"/>
                    <a:pt x="88" y="1425"/>
                    <a:pt x="83" y="1441"/>
                  </a:cubicBezTo>
                  <a:cubicBezTo>
                    <a:pt x="79" y="1455"/>
                    <a:pt x="70" y="1482"/>
                    <a:pt x="74" y="1486"/>
                  </a:cubicBezTo>
                  <a:close/>
                  <a:moveTo>
                    <a:pt x="49" y="1400"/>
                  </a:moveTo>
                  <a:cubicBezTo>
                    <a:pt x="45" y="1385"/>
                    <a:pt x="39" y="1362"/>
                    <a:pt x="25" y="1357"/>
                  </a:cubicBezTo>
                  <a:cubicBezTo>
                    <a:pt x="21" y="1355"/>
                    <a:pt x="16" y="1357"/>
                    <a:pt x="13" y="1361"/>
                  </a:cubicBezTo>
                  <a:cubicBezTo>
                    <a:pt x="9" y="1366"/>
                    <a:pt x="9" y="1375"/>
                    <a:pt x="11" y="1382"/>
                  </a:cubicBezTo>
                  <a:cubicBezTo>
                    <a:pt x="17" y="1403"/>
                    <a:pt x="25" y="1423"/>
                    <a:pt x="35" y="1442"/>
                  </a:cubicBezTo>
                  <a:cubicBezTo>
                    <a:pt x="40" y="1451"/>
                    <a:pt x="46" y="1460"/>
                    <a:pt x="51" y="1468"/>
                  </a:cubicBezTo>
                  <a:cubicBezTo>
                    <a:pt x="54" y="1473"/>
                    <a:pt x="68" y="1497"/>
                    <a:pt x="68" y="1487"/>
                  </a:cubicBezTo>
                  <a:cubicBezTo>
                    <a:pt x="68" y="1475"/>
                    <a:pt x="65" y="1462"/>
                    <a:pt x="62" y="1451"/>
                  </a:cubicBezTo>
                  <a:cubicBezTo>
                    <a:pt x="59" y="1434"/>
                    <a:pt x="54" y="1416"/>
                    <a:pt x="49" y="1400"/>
                  </a:cubicBezTo>
                  <a:close/>
                  <a:moveTo>
                    <a:pt x="2353" y="1400"/>
                  </a:moveTo>
                  <a:cubicBezTo>
                    <a:pt x="2348" y="1385"/>
                    <a:pt x="2343" y="1362"/>
                    <a:pt x="2329" y="1357"/>
                  </a:cubicBezTo>
                  <a:cubicBezTo>
                    <a:pt x="2325" y="1355"/>
                    <a:pt x="2320" y="1357"/>
                    <a:pt x="2317" y="1361"/>
                  </a:cubicBezTo>
                  <a:cubicBezTo>
                    <a:pt x="2313" y="1366"/>
                    <a:pt x="2313" y="1375"/>
                    <a:pt x="2315" y="1382"/>
                  </a:cubicBezTo>
                  <a:cubicBezTo>
                    <a:pt x="2321" y="1403"/>
                    <a:pt x="2329" y="1423"/>
                    <a:pt x="2339" y="1442"/>
                  </a:cubicBezTo>
                  <a:cubicBezTo>
                    <a:pt x="2344" y="1451"/>
                    <a:pt x="2349" y="1460"/>
                    <a:pt x="2355" y="1468"/>
                  </a:cubicBezTo>
                  <a:cubicBezTo>
                    <a:pt x="2358" y="1473"/>
                    <a:pt x="2372" y="1497"/>
                    <a:pt x="2372" y="1487"/>
                  </a:cubicBezTo>
                  <a:cubicBezTo>
                    <a:pt x="2372" y="1475"/>
                    <a:pt x="2369" y="1462"/>
                    <a:pt x="2366" y="1451"/>
                  </a:cubicBezTo>
                  <a:cubicBezTo>
                    <a:pt x="2363" y="1434"/>
                    <a:pt x="2358" y="1416"/>
                    <a:pt x="2353" y="1400"/>
                  </a:cubicBezTo>
                  <a:close/>
                  <a:moveTo>
                    <a:pt x="2396" y="762"/>
                  </a:moveTo>
                  <a:cubicBezTo>
                    <a:pt x="2402" y="754"/>
                    <a:pt x="2408" y="746"/>
                    <a:pt x="2413" y="737"/>
                  </a:cubicBezTo>
                  <a:cubicBezTo>
                    <a:pt x="2420" y="726"/>
                    <a:pt x="2426" y="714"/>
                    <a:pt x="2432" y="701"/>
                  </a:cubicBezTo>
                  <a:cubicBezTo>
                    <a:pt x="2437" y="689"/>
                    <a:pt x="2443" y="677"/>
                    <a:pt x="2441" y="662"/>
                  </a:cubicBezTo>
                  <a:cubicBezTo>
                    <a:pt x="2441" y="659"/>
                    <a:pt x="2440" y="655"/>
                    <a:pt x="2439" y="653"/>
                  </a:cubicBezTo>
                  <a:cubicBezTo>
                    <a:pt x="2436" y="650"/>
                    <a:pt x="2433" y="650"/>
                    <a:pt x="2430" y="651"/>
                  </a:cubicBezTo>
                  <a:cubicBezTo>
                    <a:pt x="2423" y="653"/>
                    <a:pt x="2419" y="659"/>
                    <a:pt x="2415" y="666"/>
                  </a:cubicBezTo>
                  <a:cubicBezTo>
                    <a:pt x="2410" y="673"/>
                    <a:pt x="2405" y="681"/>
                    <a:pt x="2402" y="690"/>
                  </a:cubicBezTo>
                  <a:cubicBezTo>
                    <a:pt x="2396" y="705"/>
                    <a:pt x="2392" y="720"/>
                    <a:pt x="2387" y="735"/>
                  </a:cubicBezTo>
                  <a:cubicBezTo>
                    <a:pt x="2383" y="750"/>
                    <a:pt x="2374" y="776"/>
                    <a:pt x="2378" y="780"/>
                  </a:cubicBezTo>
                  <a:cubicBezTo>
                    <a:pt x="2381" y="784"/>
                    <a:pt x="2391" y="769"/>
                    <a:pt x="2396" y="762"/>
                  </a:cubicBezTo>
                  <a:close/>
                  <a:moveTo>
                    <a:pt x="1229" y="932"/>
                  </a:moveTo>
                  <a:cubicBezTo>
                    <a:pt x="1224" y="929"/>
                    <a:pt x="1217" y="931"/>
                    <a:pt x="1213" y="937"/>
                  </a:cubicBezTo>
                  <a:cubicBezTo>
                    <a:pt x="1209" y="942"/>
                    <a:pt x="1207" y="949"/>
                    <a:pt x="1206" y="956"/>
                  </a:cubicBezTo>
                  <a:cubicBezTo>
                    <a:pt x="1207" y="981"/>
                    <a:pt x="1210" y="1006"/>
                    <a:pt x="1213" y="1031"/>
                  </a:cubicBezTo>
                  <a:cubicBezTo>
                    <a:pt x="1215" y="1041"/>
                    <a:pt x="1216" y="1051"/>
                    <a:pt x="1218" y="1061"/>
                  </a:cubicBezTo>
                  <a:cubicBezTo>
                    <a:pt x="1219" y="1064"/>
                    <a:pt x="1222" y="1082"/>
                    <a:pt x="1226" y="1074"/>
                  </a:cubicBezTo>
                  <a:cubicBezTo>
                    <a:pt x="1228" y="1069"/>
                    <a:pt x="1229" y="1063"/>
                    <a:pt x="1230" y="1058"/>
                  </a:cubicBezTo>
                  <a:cubicBezTo>
                    <a:pt x="1232" y="1048"/>
                    <a:pt x="1233" y="1038"/>
                    <a:pt x="1234" y="1028"/>
                  </a:cubicBezTo>
                  <a:cubicBezTo>
                    <a:pt x="1237" y="1011"/>
                    <a:pt x="1238" y="994"/>
                    <a:pt x="1239" y="977"/>
                  </a:cubicBezTo>
                  <a:cubicBezTo>
                    <a:pt x="1240" y="963"/>
                    <a:pt x="1241" y="940"/>
                    <a:pt x="1229" y="932"/>
                  </a:cubicBezTo>
                  <a:close/>
                  <a:moveTo>
                    <a:pt x="2329" y="651"/>
                  </a:moveTo>
                  <a:cubicBezTo>
                    <a:pt x="2325" y="650"/>
                    <a:pt x="2320" y="651"/>
                    <a:pt x="2317" y="655"/>
                  </a:cubicBezTo>
                  <a:cubicBezTo>
                    <a:pt x="2313" y="661"/>
                    <a:pt x="2313" y="669"/>
                    <a:pt x="2315" y="676"/>
                  </a:cubicBezTo>
                  <a:cubicBezTo>
                    <a:pt x="2321" y="697"/>
                    <a:pt x="2329" y="718"/>
                    <a:pt x="2339" y="736"/>
                  </a:cubicBezTo>
                  <a:cubicBezTo>
                    <a:pt x="2344" y="745"/>
                    <a:pt x="2349" y="754"/>
                    <a:pt x="2355" y="763"/>
                  </a:cubicBezTo>
                  <a:cubicBezTo>
                    <a:pt x="2358" y="767"/>
                    <a:pt x="2372" y="791"/>
                    <a:pt x="2372" y="781"/>
                  </a:cubicBezTo>
                  <a:cubicBezTo>
                    <a:pt x="2372" y="769"/>
                    <a:pt x="2369" y="757"/>
                    <a:pt x="2366" y="745"/>
                  </a:cubicBezTo>
                  <a:cubicBezTo>
                    <a:pt x="2363" y="728"/>
                    <a:pt x="2358" y="711"/>
                    <a:pt x="2353" y="694"/>
                  </a:cubicBezTo>
                  <a:cubicBezTo>
                    <a:pt x="2348" y="680"/>
                    <a:pt x="2343" y="656"/>
                    <a:pt x="2329" y="651"/>
                  </a:cubicBezTo>
                  <a:close/>
                  <a:moveTo>
                    <a:pt x="2381" y="1285"/>
                  </a:moveTo>
                  <a:cubicBezTo>
                    <a:pt x="2376" y="1282"/>
                    <a:pt x="2369" y="1284"/>
                    <a:pt x="2365" y="1289"/>
                  </a:cubicBezTo>
                  <a:cubicBezTo>
                    <a:pt x="2361" y="1294"/>
                    <a:pt x="2359" y="1302"/>
                    <a:pt x="2358" y="1309"/>
                  </a:cubicBezTo>
                  <a:cubicBezTo>
                    <a:pt x="2359" y="1334"/>
                    <a:pt x="2362" y="1359"/>
                    <a:pt x="2365" y="1384"/>
                  </a:cubicBezTo>
                  <a:cubicBezTo>
                    <a:pt x="2367" y="1394"/>
                    <a:pt x="2368" y="1404"/>
                    <a:pt x="2370" y="1413"/>
                  </a:cubicBezTo>
                  <a:cubicBezTo>
                    <a:pt x="2371" y="1416"/>
                    <a:pt x="2374" y="1435"/>
                    <a:pt x="2378" y="1427"/>
                  </a:cubicBezTo>
                  <a:cubicBezTo>
                    <a:pt x="2380" y="1422"/>
                    <a:pt x="2381" y="1416"/>
                    <a:pt x="2382" y="1411"/>
                  </a:cubicBezTo>
                  <a:cubicBezTo>
                    <a:pt x="2384" y="1401"/>
                    <a:pt x="2385" y="1391"/>
                    <a:pt x="2386" y="1381"/>
                  </a:cubicBezTo>
                  <a:cubicBezTo>
                    <a:pt x="2389" y="1364"/>
                    <a:pt x="2390" y="1347"/>
                    <a:pt x="2391" y="1330"/>
                  </a:cubicBezTo>
                  <a:cubicBezTo>
                    <a:pt x="2392" y="1315"/>
                    <a:pt x="2393" y="1293"/>
                    <a:pt x="2381" y="1285"/>
                  </a:cubicBezTo>
                  <a:close/>
                  <a:moveTo>
                    <a:pt x="2378" y="1486"/>
                  </a:moveTo>
                  <a:cubicBezTo>
                    <a:pt x="2381" y="1490"/>
                    <a:pt x="2391" y="1475"/>
                    <a:pt x="2396" y="1467"/>
                  </a:cubicBezTo>
                  <a:cubicBezTo>
                    <a:pt x="2402" y="1460"/>
                    <a:pt x="2408" y="1451"/>
                    <a:pt x="2413" y="1443"/>
                  </a:cubicBezTo>
                  <a:cubicBezTo>
                    <a:pt x="2420" y="1432"/>
                    <a:pt x="2426" y="1420"/>
                    <a:pt x="2432" y="1407"/>
                  </a:cubicBezTo>
                  <a:cubicBezTo>
                    <a:pt x="2437" y="1395"/>
                    <a:pt x="2443" y="1382"/>
                    <a:pt x="2441" y="1367"/>
                  </a:cubicBezTo>
                  <a:cubicBezTo>
                    <a:pt x="2441" y="1364"/>
                    <a:pt x="2440" y="1361"/>
                    <a:pt x="2439" y="1359"/>
                  </a:cubicBezTo>
                  <a:cubicBezTo>
                    <a:pt x="2436" y="1356"/>
                    <a:pt x="2433" y="1356"/>
                    <a:pt x="2430" y="1357"/>
                  </a:cubicBezTo>
                  <a:cubicBezTo>
                    <a:pt x="2423" y="1359"/>
                    <a:pt x="2419" y="1365"/>
                    <a:pt x="2415" y="1371"/>
                  </a:cubicBezTo>
                  <a:cubicBezTo>
                    <a:pt x="2410" y="1379"/>
                    <a:pt x="2405" y="1387"/>
                    <a:pt x="2402" y="1396"/>
                  </a:cubicBezTo>
                  <a:cubicBezTo>
                    <a:pt x="2396" y="1410"/>
                    <a:pt x="2392" y="1425"/>
                    <a:pt x="2387" y="1441"/>
                  </a:cubicBezTo>
                  <a:cubicBezTo>
                    <a:pt x="2383" y="1455"/>
                    <a:pt x="2374" y="1482"/>
                    <a:pt x="2378" y="1486"/>
                  </a:cubicBezTo>
                  <a:close/>
                  <a:moveTo>
                    <a:pt x="2378" y="721"/>
                  </a:moveTo>
                  <a:cubicBezTo>
                    <a:pt x="2380" y="717"/>
                    <a:pt x="2381" y="710"/>
                    <a:pt x="2382" y="705"/>
                  </a:cubicBezTo>
                  <a:cubicBezTo>
                    <a:pt x="2384" y="695"/>
                    <a:pt x="2385" y="685"/>
                    <a:pt x="2386" y="675"/>
                  </a:cubicBezTo>
                  <a:cubicBezTo>
                    <a:pt x="2389" y="658"/>
                    <a:pt x="2390" y="641"/>
                    <a:pt x="2391" y="624"/>
                  </a:cubicBezTo>
                  <a:cubicBezTo>
                    <a:pt x="2392" y="610"/>
                    <a:pt x="2393" y="587"/>
                    <a:pt x="2381" y="580"/>
                  </a:cubicBezTo>
                  <a:cubicBezTo>
                    <a:pt x="2376" y="577"/>
                    <a:pt x="2369" y="579"/>
                    <a:pt x="2365" y="584"/>
                  </a:cubicBezTo>
                  <a:cubicBezTo>
                    <a:pt x="2361" y="589"/>
                    <a:pt x="2359" y="596"/>
                    <a:pt x="2358" y="603"/>
                  </a:cubicBezTo>
                  <a:cubicBezTo>
                    <a:pt x="2359" y="629"/>
                    <a:pt x="2362" y="653"/>
                    <a:pt x="2365" y="678"/>
                  </a:cubicBezTo>
                  <a:cubicBezTo>
                    <a:pt x="2367" y="688"/>
                    <a:pt x="2368" y="698"/>
                    <a:pt x="2370" y="708"/>
                  </a:cubicBezTo>
                  <a:cubicBezTo>
                    <a:pt x="2371" y="711"/>
                    <a:pt x="2374" y="729"/>
                    <a:pt x="2378" y="721"/>
                  </a:cubicBezTo>
                  <a:close/>
                  <a:moveTo>
                    <a:pt x="2307" y="763"/>
                  </a:moveTo>
                  <a:cubicBezTo>
                    <a:pt x="2318" y="793"/>
                    <a:pt x="2338" y="812"/>
                    <a:pt x="2358" y="829"/>
                  </a:cubicBezTo>
                  <a:cubicBezTo>
                    <a:pt x="2360" y="831"/>
                    <a:pt x="2362" y="832"/>
                    <a:pt x="2364" y="833"/>
                  </a:cubicBezTo>
                  <a:cubicBezTo>
                    <a:pt x="2365" y="833"/>
                    <a:pt x="2366" y="833"/>
                    <a:pt x="2366" y="833"/>
                  </a:cubicBezTo>
                  <a:cubicBezTo>
                    <a:pt x="2368" y="833"/>
                    <a:pt x="2369" y="832"/>
                    <a:pt x="2370" y="831"/>
                  </a:cubicBezTo>
                  <a:cubicBezTo>
                    <a:pt x="2374" y="826"/>
                    <a:pt x="2368" y="813"/>
                    <a:pt x="2367" y="808"/>
                  </a:cubicBezTo>
                  <a:cubicBezTo>
                    <a:pt x="2363" y="800"/>
                    <a:pt x="2359" y="792"/>
                    <a:pt x="2355" y="784"/>
                  </a:cubicBezTo>
                  <a:cubicBezTo>
                    <a:pt x="2349" y="771"/>
                    <a:pt x="2342" y="757"/>
                    <a:pt x="2333" y="746"/>
                  </a:cubicBezTo>
                  <a:cubicBezTo>
                    <a:pt x="2330" y="741"/>
                    <a:pt x="2326" y="736"/>
                    <a:pt x="2321" y="734"/>
                  </a:cubicBezTo>
                  <a:cubicBezTo>
                    <a:pt x="2316" y="733"/>
                    <a:pt x="2310" y="734"/>
                    <a:pt x="2307" y="740"/>
                  </a:cubicBezTo>
                  <a:cubicBezTo>
                    <a:pt x="2305" y="743"/>
                    <a:pt x="2304" y="747"/>
                    <a:pt x="2305" y="751"/>
                  </a:cubicBezTo>
                  <a:cubicBezTo>
                    <a:pt x="2305" y="756"/>
                    <a:pt x="2306" y="759"/>
                    <a:pt x="2307" y="763"/>
                  </a:cubicBezTo>
                  <a:close/>
                  <a:moveTo>
                    <a:pt x="2307" y="58"/>
                  </a:moveTo>
                  <a:cubicBezTo>
                    <a:pt x="2318" y="87"/>
                    <a:pt x="2338" y="107"/>
                    <a:pt x="2358" y="124"/>
                  </a:cubicBezTo>
                  <a:cubicBezTo>
                    <a:pt x="2360" y="125"/>
                    <a:pt x="2362" y="127"/>
                    <a:pt x="2364" y="127"/>
                  </a:cubicBezTo>
                  <a:cubicBezTo>
                    <a:pt x="2365" y="128"/>
                    <a:pt x="2366" y="128"/>
                    <a:pt x="2366" y="128"/>
                  </a:cubicBezTo>
                  <a:cubicBezTo>
                    <a:pt x="2368" y="127"/>
                    <a:pt x="2369" y="127"/>
                    <a:pt x="2370" y="125"/>
                  </a:cubicBezTo>
                  <a:cubicBezTo>
                    <a:pt x="2374" y="121"/>
                    <a:pt x="2368" y="107"/>
                    <a:pt x="2367" y="102"/>
                  </a:cubicBezTo>
                  <a:cubicBezTo>
                    <a:pt x="2363" y="94"/>
                    <a:pt x="2359" y="86"/>
                    <a:pt x="2355" y="78"/>
                  </a:cubicBezTo>
                  <a:cubicBezTo>
                    <a:pt x="2349" y="65"/>
                    <a:pt x="2342" y="52"/>
                    <a:pt x="2333" y="40"/>
                  </a:cubicBezTo>
                  <a:cubicBezTo>
                    <a:pt x="2330" y="35"/>
                    <a:pt x="2326" y="31"/>
                    <a:pt x="2321" y="29"/>
                  </a:cubicBezTo>
                  <a:cubicBezTo>
                    <a:pt x="2316" y="27"/>
                    <a:pt x="2310" y="29"/>
                    <a:pt x="2307" y="34"/>
                  </a:cubicBezTo>
                  <a:cubicBezTo>
                    <a:pt x="2305" y="37"/>
                    <a:pt x="2304" y="42"/>
                    <a:pt x="2305" y="46"/>
                  </a:cubicBezTo>
                  <a:cubicBezTo>
                    <a:pt x="2305" y="50"/>
                    <a:pt x="2306" y="54"/>
                    <a:pt x="2307" y="58"/>
                  </a:cubicBezTo>
                  <a:close/>
                  <a:moveTo>
                    <a:pt x="2378" y="75"/>
                  </a:moveTo>
                  <a:cubicBezTo>
                    <a:pt x="2381" y="79"/>
                    <a:pt x="2391" y="63"/>
                    <a:pt x="2396" y="56"/>
                  </a:cubicBezTo>
                  <a:cubicBezTo>
                    <a:pt x="2402" y="48"/>
                    <a:pt x="2408" y="40"/>
                    <a:pt x="2413" y="32"/>
                  </a:cubicBezTo>
                  <a:cubicBezTo>
                    <a:pt x="2419" y="22"/>
                    <a:pt x="2425" y="11"/>
                    <a:pt x="2430" y="0"/>
                  </a:cubicBezTo>
                  <a:cubicBezTo>
                    <a:pt x="2396" y="0"/>
                    <a:pt x="2396" y="0"/>
                    <a:pt x="2396" y="0"/>
                  </a:cubicBezTo>
                  <a:cubicBezTo>
                    <a:pt x="2393" y="10"/>
                    <a:pt x="2390" y="20"/>
                    <a:pt x="2387" y="29"/>
                  </a:cubicBezTo>
                  <a:cubicBezTo>
                    <a:pt x="2383" y="44"/>
                    <a:pt x="2374" y="71"/>
                    <a:pt x="2378" y="75"/>
                  </a:cubicBezTo>
                  <a:close/>
                  <a:moveTo>
                    <a:pt x="1226" y="425"/>
                  </a:moveTo>
                  <a:cubicBezTo>
                    <a:pt x="1229" y="429"/>
                    <a:pt x="1239" y="413"/>
                    <a:pt x="1244" y="406"/>
                  </a:cubicBezTo>
                  <a:cubicBezTo>
                    <a:pt x="1250" y="398"/>
                    <a:pt x="1256" y="390"/>
                    <a:pt x="1261" y="382"/>
                  </a:cubicBezTo>
                  <a:cubicBezTo>
                    <a:pt x="1268" y="370"/>
                    <a:pt x="1274" y="358"/>
                    <a:pt x="1280" y="346"/>
                  </a:cubicBezTo>
                  <a:cubicBezTo>
                    <a:pt x="1285" y="333"/>
                    <a:pt x="1291" y="321"/>
                    <a:pt x="1289" y="306"/>
                  </a:cubicBezTo>
                  <a:cubicBezTo>
                    <a:pt x="1289" y="303"/>
                    <a:pt x="1288" y="300"/>
                    <a:pt x="1287" y="298"/>
                  </a:cubicBezTo>
                  <a:cubicBezTo>
                    <a:pt x="1284" y="295"/>
                    <a:pt x="1281" y="295"/>
                    <a:pt x="1278" y="295"/>
                  </a:cubicBezTo>
                  <a:cubicBezTo>
                    <a:pt x="1271" y="297"/>
                    <a:pt x="1267" y="303"/>
                    <a:pt x="1263" y="310"/>
                  </a:cubicBezTo>
                  <a:cubicBezTo>
                    <a:pt x="1258" y="318"/>
                    <a:pt x="1253" y="325"/>
                    <a:pt x="1250" y="334"/>
                  </a:cubicBezTo>
                  <a:cubicBezTo>
                    <a:pt x="1244" y="349"/>
                    <a:pt x="1240" y="364"/>
                    <a:pt x="1235" y="379"/>
                  </a:cubicBezTo>
                  <a:cubicBezTo>
                    <a:pt x="1231" y="394"/>
                    <a:pt x="1222" y="420"/>
                    <a:pt x="1226" y="425"/>
                  </a:cubicBezTo>
                  <a:close/>
                  <a:moveTo>
                    <a:pt x="2355" y="57"/>
                  </a:moveTo>
                  <a:cubicBezTo>
                    <a:pt x="2358" y="61"/>
                    <a:pt x="2372" y="86"/>
                    <a:pt x="2372" y="75"/>
                  </a:cubicBezTo>
                  <a:cubicBezTo>
                    <a:pt x="2372" y="64"/>
                    <a:pt x="2369" y="51"/>
                    <a:pt x="2366" y="40"/>
                  </a:cubicBezTo>
                  <a:cubicBezTo>
                    <a:pt x="2363" y="26"/>
                    <a:pt x="2360" y="13"/>
                    <a:pt x="2356" y="0"/>
                  </a:cubicBezTo>
                  <a:cubicBezTo>
                    <a:pt x="2325" y="0"/>
                    <a:pt x="2325" y="0"/>
                    <a:pt x="2325" y="0"/>
                  </a:cubicBezTo>
                  <a:cubicBezTo>
                    <a:pt x="2329" y="11"/>
                    <a:pt x="2334" y="21"/>
                    <a:pt x="2339" y="31"/>
                  </a:cubicBezTo>
                  <a:cubicBezTo>
                    <a:pt x="2344" y="40"/>
                    <a:pt x="2349" y="49"/>
                    <a:pt x="2355" y="57"/>
                  </a:cubicBezTo>
                  <a:close/>
                  <a:moveTo>
                    <a:pt x="2378" y="16"/>
                  </a:moveTo>
                  <a:cubicBezTo>
                    <a:pt x="2380" y="11"/>
                    <a:pt x="2381" y="5"/>
                    <a:pt x="2382" y="0"/>
                  </a:cubicBezTo>
                  <a:cubicBezTo>
                    <a:pt x="2370" y="0"/>
                    <a:pt x="2370" y="0"/>
                    <a:pt x="2370" y="0"/>
                  </a:cubicBezTo>
                  <a:cubicBezTo>
                    <a:pt x="2370" y="1"/>
                    <a:pt x="2370" y="2"/>
                    <a:pt x="2370" y="2"/>
                  </a:cubicBezTo>
                  <a:cubicBezTo>
                    <a:pt x="2371" y="5"/>
                    <a:pt x="2374" y="24"/>
                    <a:pt x="2378" y="16"/>
                  </a:cubicBezTo>
                  <a:close/>
                  <a:moveTo>
                    <a:pt x="2404" y="65"/>
                  </a:moveTo>
                  <a:cubicBezTo>
                    <a:pt x="2392" y="82"/>
                    <a:pt x="2377" y="118"/>
                    <a:pt x="2380" y="124"/>
                  </a:cubicBezTo>
                  <a:cubicBezTo>
                    <a:pt x="2383" y="130"/>
                    <a:pt x="2421" y="105"/>
                    <a:pt x="2436" y="85"/>
                  </a:cubicBezTo>
                  <a:cubicBezTo>
                    <a:pt x="2444" y="74"/>
                    <a:pt x="2459" y="52"/>
                    <a:pt x="2450" y="36"/>
                  </a:cubicBezTo>
                  <a:cubicBezTo>
                    <a:pt x="2449" y="35"/>
                    <a:pt x="2448" y="33"/>
                    <a:pt x="2446" y="32"/>
                  </a:cubicBezTo>
                  <a:cubicBezTo>
                    <a:pt x="2446" y="32"/>
                    <a:pt x="2445" y="32"/>
                    <a:pt x="2445" y="32"/>
                  </a:cubicBezTo>
                  <a:cubicBezTo>
                    <a:pt x="2443" y="30"/>
                    <a:pt x="2440" y="31"/>
                    <a:pt x="2437" y="32"/>
                  </a:cubicBezTo>
                  <a:cubicBezTo>
                    <a:pt x="2424" y="37"/>
                    <a:pt x="2413" y="51"/>
                    <a:pt x="2404" y="65"/>
                  </a:cubicBezTo>
                  <a:close/>
                  <a:moveTo>
                    <a:pt x="1226" y="1778"/>
                  </a:moveTo>
                  <a:cubicBezTo>
                    <a:pt x="1228" y="1773"/>
                    <a:pt x="1229" y="1767"/>
                    <a:pt x="1230" y="1762"/>
                  </a:cubicBezTo>
                  <a:cubicBezTo>
                    <a:pt x="1232" y="1752"/>
                    <a:pt x="1233" y="1742"/>
                    <a:pt x="1234" y="1731"/>
                  </a:cubicBezTo>
                  <a:cubicBezTo>
                    <a:pt x="1237" y="1715"/>
                    <a:pt x="1238" y="1698"/>
                    <a:pt x="1239" y="1680"/>
                  </a:cubicBezTo>
                  <a:cubicBezTo>
                    <a:pt x="1240" y="1666"/>
                    <a:pt x="1241" y="1643"/>
                    <a:pt x="1229" y="1636"/>
                  </a:cubicBezTo>
                  <a:cubicBezTo>
                    <a:pt x="1224" y="1633"/>
                    <a:pt x="1217" y="1635"/>
                    <a:pt x="1213" y="1640"/>
                  </a:cubicBezTo>
                  <a:cubicBezTo>
                    <a:pt x="1209" y="1645"/>
                    <a:pt x="1207" y="1653"/>
                    <a:pt x="1206" y="1660"/>
                  </a:cubicBezTo>
                  <a:cubicBezTo>
                    <a:pt x="1207" y="1685"/>
                    <a:pt x="1210" y="1710"/>
                    <a:pt x="1213" y="1735"/>
                  </a:cubicBezTo>
                  <a:cubicBezTo>
                    <a:pt x="1215" y="1745"/>
                    <a:pt x="1216" y="1755"/>
                    <a:pt x="1218" y="1764"/>
                  </a:cubicBezTo>
                  <a:cubicBezTo>
                    <a:pt x="1219" y="1767"/>
                    <a:pt x="1222" y="1786"/>
                    <a:pt x="1226" y="1778"/>
                  </a:cubicBezTo>
                  <a:close/>
                  <a:moveTo>
                    <a:pt x="1294" y="1091"/>
                  </a:moveTo>
                  <a:cubicBezTo>
                    <a:pt x="1294" y="1090"/>
                    <a:pt x="1293" y="1090"/>
                    <a:pt x="1293" y="1090"/>
                  </a:cubicBezTo>
                  <a:cubicBezTo>
                    <a:pt x="1291" y="1089"/>
                    <a:pt x="1288" y="1089"/>
                    <a:pt x="1285" y="1090"/>
                  </a:cubicBezTo>
                  <a:cubicBezTo>
                    <a:pt x="1272" y="1095"/>
                    <a:pt x="1261" y="1110"/>
                    <a:pt x="1252" y="1123"/>
                  </a:cubicBezTo>
                  <a:cubicBezTo>
                    <a:pt x="1240" y="1140"/>
                    <a:pt x="1225" y="1176"/>
                    <a:pt x="1228" y="1182"/>
                  </a:cubicBezTo>
                  <a:cubicBezTo>
                    <a:pt x="1231" y="1189"/>
                    <a:pt x="1269" y="1164"/>
                    <a:pt x="1284" y="1143"/>
                  </a:cubicBezTo>
                  <a:cubicBezTo>
                    <a:pt x="1292" y="1132"/>
                    <a:pt x="1307" y="1111"/>
                    <a:pt x="1298" y="1095"/>
                  </a:cubicBezTo>
                  <a:cubicBezTo>
                    <a:pt x="1297" y="1093"/>
                    <a:pt x="1296" y="1092"/>
                    <a:pt x="1294" y="1091"/>
                  </a:cubicBezTo>
                  <a:close/>
                  <a:moveTo>
                    <a:pt x="2358" y="1535"/>
                  </a:moveTo>
                  <a:cubicBezTo>
                    <a:pt x="2360" y="1536"/>
                    <a:pt x="2362" y="1538"/>
                    <a:pt x="2364" y="1539"/>
                  </a:cubicBezTo>
                  <a:cubicBezTo>
                    <a:pt x="2365" y="1539"/>
                    <a:pt x="2366" y="1539"/>
                    <a:pt x="2366" y="1539"/>
                  </a:cubicBezTo>
                  <a:cubicBezTo>
                    <a:pt x="2368" y="1539"/>
                    <a:pt x="2369" y="1538"/>
                    <a:pt x="2370" y="1537"/>
                  </a:cubicBezTo>
                  <a:cubicBezTo>
                    <a:pt x="2374" y="1532"/>
                    <a:pt x="2368" y="1518"/>
                    <a:pt x="2367" y="1514"/>
                  </a:cubicBezTo>
                  <a:cubicBezTo>
                    <a:pt x="2363" y="1505"/>
                    <a:pt x="2359" y="1497"/>
                    <a:pt x="2355" y="1490"/>
                  </a:cubicBezTo>
                  <a:cubicBezTo>
                    <a:pt x="2349" y="1476"/>
                    <a:pt x="2342" y="1463"/>
                    <a:pt x="2333" y="1451"/>
                  </a:cubicBezTo>
                  <a:cubicBezTo>
                    <a:pt x="2330" y="1446"/>
                    <a:pt x="2326" y="1442"/>
                    <a:pt x="2321" y="1440"/>
                  </a:cubicBezTo>
                  <a:cubicBezTo>
                    <a:pt x="2316" y="1438"/>
                    <a:pt x="2310" y="1440"/>
                    <a:pt x="2307" y="1445"/>
                  </a:cubicBezTo>
                  <a:cubicBezTo>
                    <a:pt x="2305" y="1448"/>
                    <a:pt x="2304" y="1453"/>
                    <a:pt x="2305" y="1457"/>
                  </a:cubicBezTo>
                  <a:cubicBezTo>
                    <a:pt x="2305" y="1461"/>
                    <a:pt x="2306" y="1465"/>
                    <a:pt x="2307" y="1469"/>
                  </a:cubicBezTo>
                  <a:cubicBezTo>
                    <a:pt x="2318" y="1498"/>
                    <a:pt x="2338" y="1518"/>
                    <a:pt x="2358" y="1535"/>
                  </a:cubicBezTo>
                  <a:close/>
                  <a:moveTo>
                    <a:pt x="1244" y="1818"/>
                  </a:moveTo>
                  <a:cubicBezTo>
                    <a:pt x="1250" y="1810"/>
                    <a:pt x="1256" y="1802"/>
                    <a:pt x="1261" y="1794"/>
                  </a:cubicBezTo>
                  <a:cubicBezTo>
                    <a:pt x="1268" y="1782"/>
                    <a:pt x="1274" y="1770"/>
                    <a:pt x="1280" y="1758"/>
                  </a:cubicBezTo>
                  <a:cubicBezTo>
                    <a:pt x="1285" y="1745"/>
                    <a:pt x="1291" y="1733"/>
                    <a:pt x="1289" y="1718"/>
                  </a:cubicBezTo>
                  <a:cubicBezTo>
                    <a:pt x="1289" y="1715"/>
                    <a:pt x="1288" y="1712"/>
                    <a:pt x="1287" y="1710"/>
                  </a:cubicBezTo>
                  <a:cubicBezTo>
                    <a:pt x="1284" y="1707"/>
                    <a:pt x="1281" y="1707"/>
                    <a:pt x="1278" y="1708"/>
                  </a:cubicBezTo>
                  <a:cubicBezTo>
                    <a:pt x="1271" y="1710"/>
                    <a:pt x="1267" y="1716"/>
                    <a:pt x="1263" y="1722"/>
                  </a:cubicBezTo>
                  <a:cubicBezTo>
                    <a:pt x="1258" y="1730"/>
                    <a:pt x="1253" y="1738"/>
                    <a:pt x="1250" y="1746"/>
                  </a:cubicBezTo>
                  <a:cubicBezTo>
                    <a:pt x="1244" y="1761"/>
                    <a:pt x="1240" y="1776"/>
                    <a:pt x="1235" y="1792"/>
                  </a:cubicBezTo>
                  <a:cubicBezTo>
                    <a:pt x="1231" y="1806"/>
                    <a:pt x="1222" y="1833"/>
                    <a:pt x="1226" y="1837"/>
                  </a:cubicBezTo>
                  <a:cubicBezTo>
                    <a:pt x="1229" y="1841"/>
                    <a:pt x="1239" y="1826"/>
                    <a:pt x="1244" y="1818"/>
                  </a:cubicBezTo>
                  <a:close/>
                  <a:moveTo>
                    <a:pt x="2321" y="2146"/>
                  </a:moveTo>
                  <a:cubicBezTo>
                    <a:pt x="2316" y="2144"/>
                    <a:pt x="2310" y="2145"/>
                    <a:pt x="2307" y="2151"/>
                  </a:cubicBezTo>
                  <a:cubicBezTo>
                    <a:pt x="2306" y="2153"/>
                    <a:pt x="2305" y="2156"/>
                    <a:pt x="2305" y="2158"/>
                  </a:cubicBezTo>
                  <a:cubicBezTo>
                    <a:pt x="2335" y="2158"/>
                    <a:pt x="2335" y="2158"/>
                    <a:pt x="2335" y="2158"/>
                  </a:cubicBezTo>
                  <a:cubicBezTo>
                    <a:pt x="2334" y="2158"/>
                    <a:pt x="2334" y="2157"/>
                    <a:pt x="2333" y="2157"/>
                  </a:cubicBezTo>
                  <a:cubicBezTo>
                    <a:pt x="2330" y="2152"/>
                    <a:pt x="2326" y="2147"/>
                    <a:pt x="2321" y="2146"/>
                  </a:cubicBezTo>
                  <a:close/>
                  <a:moveTo>
                    <a:pt x="1294" y="1794"/>
                  </a:moveTo>
                  <a:cubicBezTo>
                    <a:pt x="1294" y="1794"/>
                    <a:pt x="1293" y="1794"/>
                    <a:pt x="1293" y="1794"/>
                  </a:cubicBezTo>
                  <a:cubicBezTo>
                    <a:pt x="1291" y="1792"/>
                    <a:pt x="1288" y="1793"/>
                    <a:pt x="1285" y="1794"/>
                  </a:cubicBezTo>
                  <a:cubicBezTo>
                    <a:pt x="1272" y="1799"/>
                    <a:pt x="1261" y="1813"/>
                    <a:pt x="1252" y="1827"/>
                  </a:cubicBezTo>
                  <a:cubicBezTo>
                    <a:pt x="1240" y="1844"/>
                    <a:pt x="1225" y="1880"/>
                    <a:pt x="1228" y="1886"/>
                  </a:cubicBezTo>
                  <a:cubicBezTo>
                    <a:pt x="1231" y="1892"/>
                    <a:pt x="1269" y="1868"/>
                    <a:pt x="1284" y="1847"/>
                  </a:cubicBezTo>
                  <a:cubicBezTo>
                    <a:pt x="1292" y="1836"/>
                    <a:pt x="1307" y="1814"/>
                    <a:pt x="1298" y="1799"/>
                  </a:cubicBezTo>
                  <a:cubicBezTo>
                    <a:pt x="1297" y="1797"/>
                    <a:pt x="1296" y="1795"/>
                    <a:pt x="1294" y="1794"/>
                  </a:cubicBezTo>
                  <a:close/>
                  <a:moveTo>
                    <a:pt x="1294" y="382"/>
                  </a:moveTo>
                  <a:cubicBezTo>
                    <a:pt x="1294" y="382"/>
                    <a:pt x="1293" y="382"/>
                    <a:pt x="1293" y="381"/>
                  </a:cubicBezTo>
                  <a:cubicBezTo>
                    <a:pt x="1291" y="380"/>
                    <a:pt x="1288" y="380"/>
                    <a:pt x="1285" y="381"/>
                  </a:cubicBezTo>
                  <a:cubicBezTo>
                    <a:pt x="1272" y="387"/>
                    <a:pt x="1261" y="401"/>
                    <a:pt x="1252" y="415"/>
                  </a:cubicBezTo>
                  <a:cubicBezTo>
                    <a:pt x="1240" y="432"/>
                    <a:pt x="1225" y="468"/>
                    <a:pt x="1228" y="474"/>
                  </a:cubicBezTo>
                  <a:cubicBezTo>
                    <a:pt x="1231" y="480"/>
                    <a:pt x="1269" y="455"/>
                    <a:pt x="1284" y="435"/>
                  </a:cubicBezTo>
                  <a:cubicBezTo>
                    <a:pt x="1292" y="424"/>
                    <a:pt x="1307" y="402"/>
                    <a:pt x="1298" y="386"/>
                  </a:cubicBezTo>
                  <a:cubicBezTo>
                    <a:pt x="1297" y="385"/>
                    <a:pt x="1296" y="383"/>
                    <a:pt x="1294" y="382"/>
                  </a:cubicBezTo>
                  <a:close/>
                  <a:moveTo>
                    <a:pt x="2446" y="1443"/>
                  </a:moveTo>
                  <a:cubicBezTo>
                    <a:pt x="2446" y="1443"/>
                    <a:pt x="2445" y="1443"/>
                    <a:pt x="2445" y="1443"/>
                  </a:cubicBezTo>
                  <a:cubicBezTo>
                    <a:pt x="2443" y="1441"/>
                    <a:pt x="2440" y="1442"/>
                    <a:pt x="2437" y="1443"/>
                  </a:cubicBezTo>
                  <a:cubicBezTo>
                    <a:pt x="2424" y="1448"/>
                    <a:pt x="2413" y="1463"/>
                    <a:pt x="2404" y="1476"/>
                  </a:cubicBezTo>
                  <a:cubicBezTo>
                    <a:pt x="2392" y="1493"/>
                    <a:pt x="2377" y="1529"/>
                    <a:pt x="2380" y="1535"/>
                  </a:cubicBezTo>
                  <a:cubicBezTo>
                    <a:pt x="2383" y="1542"/>
                    <a:pt x="2421" y="1517"/>
                    <a:pt x="2436" y="1496"/>
                  </a:cubicBezTo>
                  <a:cubicBezTo>
                    <a:pt x="2444" y="1485"/>
                    <a:pt x="2459" y="1463"/>
                    <a:pt x="2450" y="1448"/>
                  </a:cubicBezTo>
                  <a:cubicBezTo>
                    <a:pt x="2449" y="1446"/>
                    <a:pt x="2448" y="1444"/>
                    <a:pt x="2446" y="1443"/>
                  </a:cubicBezTo>
                  <a:close/>
                  <a:moveTo>
                    <a:pt x="2446" y="2149"/>
                  </a:moveTo>
                  <a:cubicBezTo>
                    <a:pt x="2446" y="2149"/>
                    <a:pt x="2445" y="2148"/>
                    <a:pt x="2445" y="2148"/>
                  </a:cubicBezTo>
                  <a:cubicBezTo>
                    <a:pt x="2443" y="2147"/>
                    <a:pt x="2440" y="2147"/>
                    <a:pt x="2437" y="2148"/>
                  </a:cubicBezTo>
                  <a:cubicBezTo>
                    <a:pt x="2432" y="2150"/>
                    <a:pt x="2427" y="2154"/>
                    <a:pt x="2422" y="2158"/>
                  </a:cubicBezTo>
                  <a:cubicBezTo>
                    <a:pt x="2452" y="2158"/>
                    <a:pt x="2452" y="2158"/>
                    <a:pt x="2452" y="2158"/>
                  </a:cubicBezTo>
                  <a:cubicBezTo>
                    <a:pt x="2451" y="2157"/>
                    <a:pt x="2451" y="2155"/>
                    <a:pt x="2450" y="2153"/>
                  </a:cubicBezTo>
                  <a:cubicBezTo>
                    <a:pt x="2449" y="2151"/>
                    <a:pt x="2448" y="2150"/>
                    <a:pt x="2446" y="2149"/>
                  </a:cubicBezTo>
                  <a:close/>
                  <a:moveTo>
                    <a:pt x="2446" y="738"/>
                  </a:moveTo>
                  <a:cubicBezTo>
                    <a:pt x="2446" y="738"/>
                    <a:pt x="2445" y="737"/>
                    <a:pt x="2445" y="737"/>
                  </a:cubicBezTo>
                  <a:cubicBezTo>
                    <a:pt x="2443" y="736"/>
                    <a:pt x="2440" y="736"/>
                    <a:pt x="2437" y="737"/>
                  </a:cubicBezTo>
                  <a:cubicBezTo>
                    <a:pt x="2424" y="742"/>
                    <a:pt x="2413" y="757"/>
                    <a:pt x="2404" y="770"/>
                  </a:cubicBezTo>
                  <a:cubicBezTo>
                    <a:pt x="2392" y="787"/>
                    <a:pt x="2377" y="823"/>
                    <a:pt x="2380" y="830"/>
                  </a:cubicBezTo>
                  <a:cubicBezTo>
                    <a:pt x="2383" y="836"/>
                    <a:pt x="2421" y="811"/>
                    <a:pt x="2436" y="791"/>
                  </a:cubicBezTo>
                  <a:cubicBezTo>
                    <a:pt x="2444" y="780"/>
                    <a:pt x="2459" y="758"/>
                    <a:pt x="2450" y="742"/>
                  </a:cubicBezTo>
                  <a:cubicBezTo>
                    <a:pt x="2449" y="740"/>
                    <a:pt x="2448" y="739"/>
                    <a:pt x="2446" y="738"/>
                  </a:cubicBezTo>
                  <a:close/>
                  <a:moveTo>
                    <a:pt x="2353" y="2105"/>
                  </a:moveTo>
                  <a:cubicBezTo>
                    <a:pt x="2348" y="2091"/>
                    <a:pt x="2343" y="2067"/>
                    <a:pt x="2329" y="2063"/>
                  </a:cubicBezTo>
                  <a:cubicBezTo>
                    <a:pt x="2325" y="2061"/>
                    <a:pt x="2320" y="2062"/>
                    <a:pt x="2317" y="2067"/>
                  </a:cubicBezTo>
                  <a:cubicBezTo>
                    <a:pt x="2313" y="2072"/>
                    <a:pt x="2313" y="2080"/>
                    <a:pt x="2315" y="2087"/>
                  </a:cubicBezTo>
                  <a:cubicBezTo>
                    <a:pt x="2321" y="2108"/>
                    <a:pt x="2329" y="2129"/>
                    <a:pt x="2339" y="2147"/>
                  </a:cubicBezTo>
                  <a:cubicBezTo>
                    <a:pt x="2341" y="2151"/>
                    <a:pt x="2343" y="2155"/>
                    <a:pt x="2345" y="2158"/>
                  </a:cubicBezTo>
                  <a:cubicBezTo>
                    <a:pt x="2367" y="2158"/>
                    <a:pt x="2367" y="2158"/>
                    <a:pt x="2367" y="2158"/>
                  </a:cubicBezTo>
                  <a:cubicBezTo>
                    <a:pt x="2366" y="2158"/>
                    <a:pt x="2366" y="2157"/>
                    <a:pt x="2366" y="2156"/>
                  </a:cubicBezTo>
                  <a:cubicBezTo>
                    <a:pt x="2363" y="2139"/>
                    <a:pt x="2358" y="2122"/>
                    <a:pt x="2353" y="2105"/>
                  </a:cubicBezTo>
                  <a:close/>
                  <a:moveTo>
                    <a:pt x="2391" y="2035"/>
                  </a:moveTo>
                  <a:cubicBezTo>
                    <a:pt x="2392" y="2021"/>
                    <a:pt x="2393" y="1998"/>
                    <a:pt x="2381" y="1991"/>
                  </a:cubicBezTo>
                  <a:cubicBezTo>
                    <a:pt x="2376" y="1988"/>
                    <a:pt x="2369" y="1990"/>
                    <a:pt x="2365" y="1995"/>
                  </a:cubicBezTo>
                  <a:cubicBezTo>
                    <a:pt x="2361" y="2000"/>
                    <a:pt x="2359" y="2007"/>
                    <a:pt x="2358" y="2015"/>
                  </a:cubicBezTo>
                  <a:cubicBezTo>
                    <a:pt x="2359" y="2040"/>
                    <a:pt x="2362" y="2065"/>
                    <a:pt x="2365" y="2089"/>
                  </a:cubicBezTo>
                  <a:cubicBezTo>
                    <a:pt x="2367" y="2099"/>
                    <a:pt x="2368" y="2109"/>
                    <a:pt x="2370" y="2119"/>
                  </a:cubicBezTo>
                  <a:cubicBezTo>
                    <a:pt x="2371" y="2122"/>
                    <a:pt x="2374" y="2140"/>
                    <a:pt x="2378" y="2132"/>
                  </a:cubicBezTo>
                  <a:cubicBezTo>
                    <a:pt x="2380" y="2128"/>
                    <a:pt x="2381" y="2122"/>
                    <a:pt x="2382" y="2117"/>
                  </a:cubicBezTo>
                  <a:cubicBezTo>
                    <a:pt x="2384" y="2106"/>
                    <a:pt x="2385" y="2096"/>
                    <a:pt x="2386" y="2086"/>
                  </a:cubicBezTo>
                  <a:cubicBezTo>
                    <a:pt x="2389" y="2069"/>
                    <a:pt x="2390" y="2052"/>
                    <a:pt x="2391" y="2035"/>
                  </a:cubicBezTo>
                  <a:close/>
                  <a:moveTo>
                    <a:pt x="51" y="57"/>
                  </a:moveTo>
                  <a:cubicBezTo>
                    <a:pt x="54" y="61"/>
                    <a:pt x="68" y="86"/>
                    <a:pt x="68" y="75"/>
                  </a:cubicBezTo>
                  <a:cubicBezTo>
                    <a:pt x="68" y="64"/>
                    <a:pt x="65" y="51"/>
                    <a:pt x="62" y="40"/>
                  </a:cubicBezTo>
                  <a:cubicBezTo>
                    <a:pt x="59" y="26"/>
                    <a:pt x="56" y="13"/>
                    <a:pt x="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11"/>
                    <a:pt x="30" y="21"/>
                    <a:pt x="35" y="31"/>
                  </a:cubicBezTo>
                  <a:cubicBezTo>
                    <a:pt x="40" y="40"/>
                    <a:pt x="46" y="49"/>
                    <a:pt x="51" y="57"/>
                  </a:cubicBezTo>
                  <a:close/>
                  <a:moveTo>
                    <a:pt x="2441" y="2073"/>
                  </a:moveTo>
                  <a:cubicBezTo>
                    <a:pt x="2441" y="2070"/>
                    <a:pt x="2440" y="2067"/>
                    <a:pt x="2439" y="2064"/>
                  </a:cubicBezTo>
                  <a:cubicBezTo>
                    <a:pt x="2436" y="2062"/>
                    <a:pt x="2433" y="2061"/>
                    <a:pt x="2430" y="2062"/>
                  </a:cubicBezTo>
                  <a:cubicBezTo>
                    <a:pt x="2423" y="2064"/>
                    <a:pt x="2419" y="2070"/>
                    <a:pt x="2415" y="2077"/>
                  </a:cubicBezTo>
                  <a:cubicBezTo>
                    <a:pt x="2410" y="2085"/>
                    <a:pt x="2405" y="2092"/>
                    <a:pt x="2402" y="2101"/>
                  </a:cubicBezTo>
                  <a:cubicBezTo>
                    <a:pt x="2396" y="2116"/>
                    <a:pt x="2392" y="2131"/>
                    <a:pt x="2387" y="2146"/>
                  </a:cubicBezTo>
                  <a:cubicBezTo>
                    <a:pt x="2386" y="2150"/>
                    <a:pt x="2385" y="2154"/>
                    <a:pt x="2383" y="2158"/>
                  </a:cubicBezTo>
                  <a:cubicBezTo>
                    <a:pt x="2406" y="2158"/>
                    <a:pt x="2406" y="2158"/>
                    <a:pt x="2406" y="2158"/>
                  </a:cubicBezTo>
                  <a:cubicBezTo>
                    <a:pt x="2409" y="2155"/>
                    <a:pt x="2411" y="2152"/>
                    <a:pt x="2413" y="2149"/>
                  </a:cubicBezTo>
                  <a:cubicBezTo>
                    <a:pt x="2420" y="2137"/>
                    <a:pt x="2426" y="2125"/>
                    <a:pt x="2432" y="2112"/>
                  </a:cubicBezTo>
                  <a:cubicBezTo>
                    <a:pt x="2437" y="2100"/>
                    <a:pt x="2443" y="2088"/>
                    <a:pt x="2441" y="2073"/>
                  </a:cubicBezTo>
                  <a:close/>
                  <a:moveTo>
                    <a:pt x="54" y="1535"/>
                  </a:moveTo>
                  <a:cubicBezTo>
                    <a:pt x="56" y="1536"/>
                    <a:pt x="58" y="1538"/>
                    <a:pt x="60" y="1539"/>
                  </a:cubicBezTo>
                  <a:cubicBezTo>
                    <a:pt x="61" y="1539"/>
                    <a:pt x="62" y="1539"/>
                    <a:pt x="63" y="1539"/>
                  </a:cubicBezTo>
                  <a:cubicBezTo>
                    <a:pt x="64" y="1539"/>
                    <a:pt x="65" y="1538"/>
                    <a:pt x="66" y="1537"/>
                  </a:cubicBezTo>
                  <a:cubicBezTo>
                    <a:pt x="70" y="1532"/>
                    <a:pt x="64" y="1518"/>
                    <a:pt x="63" y="1514"/>
                  </a:cubicBezTo>
                  <a:cubicBezTo>
                    <a:pt x="59" y="1505"/>
                    <a:pt x="55" y="1497"/>
                    <a:pt x="51" y="1490"/>
                  </a:cubicBezTo>
                  <a:cubicBezTo>
                    <a:pt x="45" y="1476"/>
                    <a:pt x="38" y="1463"/>
                    <a:pt x="29" y="1451"/>
                  </a:cubicBezTo>
                  <a:cubicBezTo>
                    <a:pt x="26" y="1446"/>
                    <a:pt x="22" y="1442"/>
                    <a:pt x="17" y="1440"/>
                  </a:cubicBezTo>
                  <a:cubicBezTo>
                    <a:pt x="12" y="1438"/>
                    <a:pt x="6" y="1440"/>
                    <a:pt x="3" y="1445"/>
                  </a:cubicBezTo>
                  <a:cubicBezTo>
                    <a:pt x="1" y="1448"/>
                    <a:pt x="0" y="1453"/>
                    <a:pt x="1" y="1457"/>
                  </a:cubicBezTo>
                  <a:cubicBezTo>
                    <a:pt x="1" y="1461"/>
                    <a:pt x="2" y="1465"/>
                    <a:pt x="3" y="1469"/>
                  </a:cubicBezTo>
                  <a:cubicBezTo>
                    <a:pt x="14" y="1498"/>
                    <a:pt x="34" y="1518"/>
                    <a:pt x="54" y="1535"/>
                  </a:cubicBezTo>
                  <a:close/>
                  <a:moveTo>
                    <a:pt x="87" y="2035"/>
                  </a:moveTo>
                  <a:cubicBezTo>
                    <a:pt x="88" y="2021"/>
                    <a:pt x="89" y="1998"/>
                    <a:pt x="77" y="1991"/>
                  </a:cubicBezTo>
                  <a:cubicBezTo>
                    <a:pt x="72" y="1988"/>
                    <a:pt x="65" y="1990"/>
                    <a:pt x="61" y="1995"/>
                  </a:cubicBezTo>
                  <a:cubicBezTo>
                    <a:pt x="57" y="2000"/>
                    <a:pt x="55" y="2007"/>
                    <a:pt x="54" y="2015"/>
                  </a:cubicBezTo>
                  <a:cubicBezTo>
                    <a:pt x="55" y="2040"/>
                    <a:pt x="58" y="2065"/>
                    <a:pt x="61" y="2089"/>
                  </a:cubicBezTo>
                  <a:cubicBezTo>
                    <a:pt x="63" y="2099"/>
                    <a:pt x="64" y="2109"/>
                    <a:pt x="66" y="2119"/>
                  </a:cubicBezTo>
                  <a:cubicBezTo>
                    <a:pt x="67" y="2122"/>
                    <a:pt x="70" y="2140"/>
                    <a:pt x="74" y="2132"/>
                  </a:cubicBezTo>
                  <a:cubicBezTo>
                    <a:pt x="76" y="2128"/>
                    <a:pt x="77" y="2122"/>
                    <a:pt x="78" y="2117"/>
                  </a:cubicBezTo>
                  <a:cubicBezTo>
                    <a:pt x="80" y="2106"/>
                    <a:pt x="81" y="2096"/>
                    <a:pt x="82" y="2086"/>
                  </a:cubicBezTo>
                  <a:cubicBezTo>
                    <a:pt x="85" y="2069"/>
                    <a:pt x="87" y="2052"/>
                    <a:pt x="87" y="2035"/>
                  </a:cubicBezTo>
                  <a:close/>
                  <a:moveTo>
                    <a:pt x="49" y="2105"/>
                  </a:moveTo>
                  <a:cubicBezTo>
                    <a:pt x="45" y="2091"/>
                    <a:pt x="39" y="2067"/>
                    <a:pt x="25" y="2063"/>
                  </a:cubicBezTo>
                  <a:cubicBezTo>
                    <a:pt x="21" y="2061"/>
                    <a:pt x="16" y="2062"/>
                    <a:pt x="13" y="2067"/>
                  </a:cubicBezTo>
                  <a:cubicBezTo>
                    <a:pt x="9" y="2072"/>
                    <a:pt x="9" y="2080"/>
                    <a:pt x="11" y="2087"/>
                  </a:cubicBezTo>
                  <a:cubicBezTo>
                    <a:pt x="17" y="2108"/>
                    <a:pt x="25" y="2129"/>
                    <a:pt x="35" y="2147"/>
                  </a:cubicBezTo>
                  <a:cubicBezTo>
                    <a:pt x="37" y="2151"/>
                    <a:pt x="39" y="2155"/>
                    <a:pt x="42" y="2158"/>
                  </a:cubicBezTo>
                  <a:cubicBezTo>
                    <a:pt x="63" y="2158"/>
                    <a:pt x="63" y="2158"/>
                    <a:pt x="63" y="2158"/>
                  </a:cubicBezTo>
                  <a:cubicBezTo>
                    <a:pt x="63" y="2158"/>
                    <a:pt x="62" y="2157"/>
                    <a:pt x="62" y="2156"/>
                  </a:cubicBezTo>
                  <a:cubicBezTo>
                    <a:pt x="59" y="2139"/>
                    <a:pt x="54" y="2122"/>
                    <a:pt x="49" y="2105"/>
                  </a:cubicBezTo>
                  <a:close/>
                  <a:moveTo>
                    <a:pt x="17" y="2146"/>
                  </a:moveTo>
                  <a:cubicBezTo>
                    <a:pt x="12" y="2144"/>
                    <a:pt x="6" y="2145"/>
                    <a:pt x="3" y="2151"/>
                  </a:cubicBezTo>
                  <a:cubicBezTo>
                    <a:pt x="2" y="2153"/>
                    <a:pt x="1" y="2156"/>
                    <a:pt x="1" y="2158"/>
                  </a:cubicBezTo>
                  <a:cubicBezTo>
                    <a:pt x="31" y="2158"/>
                    <a:pt x="31" y="2158"/>
                    <a:pt x="31" y="2158"/>
                  </a:cubicBezTo>
                  <a:cubicBezTo>
                    <a:pt x="30" y="2158"/>
                    <a:pt x="30" y="2157"/>
                    <a:pt x="29" y="2157"/>
                  </a:cubicBezTo>
                  <a:cubicBezTo>
                    <a:pt x="26" y="2152"/>
                    <a:pt x="22" y="2147"/>
                    <a:pt x="17" y="2146"/>
                  </a:cubicBezTo>
                  <a:close/>
                  <a:moveTo>
                    <a:pt x="1201" y="1751"/>
                  </a:moveTo>
                  <a:cubicBezTo>
                    <a:pt x="1197" y="1736"/>
                    <a:pt x="1191" y="1713"/>
                    <a:pt x="1177" y="1708"/>
                  </a:cubicBezTo>
                  <a:cubicBezTo>
                    <a:pt x="1173" y="1706"/>
                    <a:pt x="1168" y="1707"/>
                    <a:pt x="1165" y="1712"/>
                  </a:cubicBezTo>
                  <a:cubicBezTo>
                    <a:pt x="1161" y="1717"/>
                    <a:pt x="1161" y="1726"/>
                    <a:pt x="1163" y="1733"/>
                  </a:cubicBezTo>
                  <a:cubicBezTo>
                    <a:pt x="1169" y="1754"/>
                    <a:pt x="1177" y="1774"/>
                    <a:pt x="1187" y="1793"/>
                  </a:cubicBezTo>
                  <a:cubicBezTo>
                    <a:pt x="1192" y="1802"/>
                    <a:pt x="1197" y="1811"/>
                    <a:pt x="1203" y="1819"/>
                  </a:cubicBezTo>
                  <a:cubicBezTo>
                    <a:pt x="1206" y="1823"/>
                    <a:pt x="1220" y="1848"/>
                    <a:pt x="1220" y="1838"/>
                  </a:cubicBezTo>
                  <a:cubicBezTo>
                    <a:pt x="1220" y="1826"/>
                    <a:pt x="1217" y="1813"/>
                    <a:pt x="1214" y="1802"/>
                  </a:cubicBezTo>
                  <a:cubicBezTo>
                    <a:pt x="1211" y="1784"/>
                    <a:pt x="1206" y="1767"/>
                    <a:pt x="1201" y="1751"/>
                  </a:cubicBezTo>
                  <a:close/>
                  <a:moveTo>
                    <a:pt x="3" y="763"/>
                  </a:moveTo>
                  <a:cubicBezTo>
                    <a:pt x="14" y="793"/>
                    <a:pt x="34" y="812"/>
                    <a:pt x="54" y="829"/>
                  </a:cubicBezTo>
                  <a:cubicBezTo>
                    <a:pt x="56" y="831"/>
                    <a:pt x="58" y="832"/>
                    <a:pt x="60" y="833"/>
                  </a:cubicBezTo>
                  <a:cubicBezTo>
                    <a:pt x="61" y="833"/>
                    <a:pt x="62" y="833"/>
                    <a:pt x="63" y="833"/>
                  </a:cubicBezTo>
                  <a:cubicBezTo>
                    <a:pt x="64" y="833"/>
                    <a:pt x="65" y="832"/>
                    <a:pt x="66" y="831"/>
                  </a:cubicBezTo>
                  <a:cubicBezTo>
                    <a:pt x="70" y="826"/>
                    <a:pt x="64" y="813"/>
                    <a:pt x="63" y="808"/>
                  </a:cubicBezTo>
                  <a:cubicBezTo>
                    <a:pt x="59" y="800"/>
                    <a:pt x="55" y="792"/>
                    <a:pt x="51" y="784"/>
                  </a:cubicBezTo>
                  <a:cubicBezTo>
                    <a:pt x="45" y="771"/>
                    <a:pt x="38" y="757"/>
                    <a:pt x="29" y="746"/>
                  </a:cubicBezTo>
                  <a:cubicBezTo>
                    <a:pt x="26" y="741"/>
                    <a:pt x="22" y="736"/>
                    <a:pt x="17" y="734"/>
                  </a:cubicBezTo>
                  <a:cubicBezTo>
                    <a:pt x="12" y="733"/>
                    <a:pt x="6" y="734"/>
                    <a:pt x="3" y="740"/>
                  </a:cubicBezTo>
                  <a:cubicBezTo>
                    <a:pt x="1" y="743"/>
                    <a:pt x="0" y="747"/>
                    <a:pt x="1" y="751"/>
                  </a:cubicBezTo>
                  <a:cubicBezTo>
                    <a:pt x="1" y="756"/>
                    <a:pt x="2" y="759"/>
                    <a:pt x="3" y="763"/>
                  </a:cubicBezTo>
                  <a:close/>
                  <a:moveTo>
                    <a:pt x="3" y="58"/>
                  </a:moveTo>
                  <a:cubicBezTo>
                    <a:pt x="14" y="87"/>
                    <a:pt x="34" y="107"/>
                    <a:pt x="54" y="124"/>
                  </a:cubicBezTo>
                  <a:cubicBezTo>
                    <a:pt x="56" y="125"/>
                    <a:pt x="58" y="127"/>
                    <a:pt x="60" y="127"/>
                  </a:cubicBezTo>
                  <a:cubicBezTo>
                    <a:pt x="61" y="128"/>
                    <a:pt x="62" y="128"/>
                    <a:pt x="63" y="128"/>
                  </a:cubicBezTo>
                  <a:cubicBezTo>
                    <a:pt x="64" y="127"/>
                    <a:pt x="65" y="127"/>
                    <a:pt x="66" y="125"/>
                  </a:cubicBezTo>
                  <a:cubicBezTo>
                    <a:pt x="70" y="121"/>
                    <a:pt x="64" y="107"/>
                    <a:pt x="63" y="102"/>
                  </a:cubicBezTo>
                  <a:cubicBezTo>
                    <a:pt x="59" y="94"/>
                    <a:pt x="55" y="86"/>
                    <a:pt x="51" y="78"/>
                  </a:cubicBezTo>
                  <a:cubicBezTo>
                    <a:pt x="45" y="65"/>
                    <a:pt x="38" y="52"/>
                    <a:pt x="29" y="40"/>
                  </a:cubicBezTo>
                  <a:cubicBezTo>
                    <a:pt x="26" y="35"/>
                    <a:pt x="22" y="31"/>
                    <a:pt x="17" y="29"/>
                  </a:cubicBezTo>
                  <a:cubicBezTo>
                    <a:pt x="12" y="27"/>
                    <a:pt x="6" y="29"/>
                    <a:pt x="3" y="34"/>
                  </a:cubicBezTo>
                  <a:cubicBezTo>
                    <a:pt x="1" y="37"/>
                    <a:pt x="0" y="42"/>
                    <a:pt x="1" y="46"/>
                  </a:cubicBezTo>
                  <a:cubicBezTo>
                    <a:pt x="1" y="50"/>
                    <a:pt x="2" y="54"/>
                    <a:pt x="3" y="58"/>
                  </a:cubicBezTo>
                  <a:close/>
                  <a:moveTo>
                    <a:pt x="142" y="32"/>
                  </a:moveTo>
                  <a:cubicBezTo>
                    <a:pt x="142" y="32"/>
                    <a:pt x="141" y="32"/>
                    <a:pt x="141" y="32"/>
                  </a:cubicBezTo>
                  <a:cubicBezTo>
                    <a:pt x="139" y="30"/>
                    <a:pt x="136" y="31"/>
                    <a:pt x="133" y="32"/>
                  </a:cubicBezTo>
                  <a:cubicBezTo>
                    <a:pt x="120" y="37"/>
                    <a:pt x="109" y="51"/>
                    <a:pt x="100" y="65"/>
                  </a:cubicBezTo>
                  <a:cubicBezTo>
                    <a:pt x="89" y="82"/>
                    <a:pt x="73" y="118"/>
                    <a:pt x="76" y="124"/>
                  </a:cubicBezTo>
                  <a:cubicBezTo>
                    <a:pt x="79" y="130"/>
                    <a:pt x="117" y="105"/>
                    <a:pt x="132" y="85"/>
                  </a:cubicBezTo>
                  <a:cubicBezTo>
                    <a:pt x="140" y="74"/>
                    <a:pt x="155" y="52"/>
                    <a:pt x="146" y="36"/>
                  </a:cubicBezTo>
                  <a:cubicBezTo>
                    <a:pt x="145" y="35"/>
                    <a:pt x="144" y="33"/>
                    <a:pt x="142" y="32"/>
                  </a:cubicBezTo>
                  <a:close/>
                  <a:moveTo>
                    <a:pt x="142" y="738"/>
                  </a:moveTo>
                  <a:cubicBezTo>
                    <a:pt x="142" y="738"/>
                    <a:pt x="141" y="737"/>
                    <a:pt x="141" y="737"/>
                  </a:cubicBezTo>
                  <a:cubicBezTo>
                    <a:pt x="139" y="736"/>
                    <a:pt x="136" y="736"/>
                    <a:pt x="133" y="737"/>
                  </a:cubicBezTo>
                  <a:cubicBezTo>
                    <a:pt x="120" y="742"/>
                    <a:pt x="109" y="757"/>
                    <a:pt x="100" y="770"/>
                  </a:cubicBezTo>
                  <a:cubicBezTo>
                    <a:pt x="89" y="787"/>
                    <a:pt x="73" y="823"/>
                    <a:pt x="76" y="830"/>
                  </a:cubicBezTo>
                  <a:cubicBezTo>
                    <a:pt x="79" y="836"/>
                    <a:pt x="117" y="811"/>
                    <a:pt x="132" y="791"/>
                  </a:cubicBezTo>
                  <a:cubicBezTo>
                    <a:pt x="140" y="780"/>
                    <a:pt x="155" y="758"/>
                    <a:pt x="146" y="742"/>
                  </a:cubicBezTo>
                  <a:cubicBezTo>
                    <a:pt x="145" y="740"/>
                    <a:pt x="144" y="739"/>
                    <a:pt x="142" y="738"/>
                  </a:cubicBezTo>
                  <a:close/>
                  <a:moveTo>
                    <a:pt x="137" y="2073"/>
                  </a:moveTo>
                  <a:cubicBezTo>
                    <a:pt x="137" y="2070"/>
                    <a:pt x="136" y="2067"/>
                    <a:pt x="135" y="2064"/>
                  </a:cubicBezTo>
                  <a:cubicBezTo>
                    <a:pt x="132" y="2062"/>
                    <a:pt x="129" y="2061"/>
                    <a:pt x="126" y="2062"/>
                  </a:cubicBezTo>
                  <a:cubicBezTo>
                    <a:pt x="119" y="2064"/>
                    <a:pt x="115" y="2070"/>
                    <a:pt x="111" y="2077"/>
                  </a:cubicBezTo>
                  <a:cubicBezTo>
                    <a:pt x="106" y="2085"/>
                    <a:pt x="101" y="2092"/>
                    <a:pt x="98" y="2101"/>
                  </a:cubicBezTo>
                  <a:cubicBezTo>
                    <a:pt x="92" y="2116"/>
                    <a:pt x="88" y="2131"/>
                    <a:pt x="83" y="2146"/>
                  </a:cubicBezTo>
                  <a:cubicBezTo>
                    <a:pt x="82" y="2150"/>
                    <a:pt x="81" y="2154"/>
                    <a:pt x="79" y="2158"/>
                  </a:cubicBezTo>
                  <a:cubicBezTo>
                    <a:pt x="102" y="2158"/>
                    <a:pt x="102" y="2158"/>
                    <a:pt x="102" y="2158"/>
                  </a:cubicBezTo>
                  <a:cubicBezTo>
                    <a:pt x="105" y="2155"/>
                    <a:pt x="107" y="2152"/>
                    <a:pt x="109" y="2149"/>
                  </a:cubicBezTo>
                  <a:cubicBezTo>
                    <a:pt x="116" y="2137"/>
                    <a:pt x="122" y="2125"/>
                    <a:pt x="128" y="2112"/>
                  </a:cubicBezTo>
                  <a:cubicBezTo>
                    <a:pt x="133" y="2100"/>
                    <a:pt x="139" y="2088"/>
                    <a:pt x="137" y="2073"/>
                  </a:cubicBezTo>
                  <a:close/>
                  <a:moveTo>
                    <a:pt x="1203" y="1840"/>
                  </a:moveTo>
                  <a:cubicBezTo>
                    <a:pt x="1197" y="1827"/>
                    <a:pt x="1190" y="1814"/>
                    <a:pt x="1181" y="1802"/>
                  </a:cubicBezTo>
                  <a:cubicBezTo>
                    <a:pt x="1178" y="1797"/>
                    <a:pt x="1174" y="1793"/>
                    <a:pt x="1169" y="1791"/>
                  </a:cubicBezTo>
                  <a:cubicBezTo>
                    <a:pt x="1164" y="1789"/>
                    <a:pt x="1158" y="1791"/>
                    <a:pt x="1155" y="1796"/>
                  </a:cubicBezTo>
                  <a:cubicBezTo>
                    <a:pt x="1153" y="1799"/>
                    <a:pt x="1152" y="1804"/>
                    <a:pt x="1153" y="1808"/>
                  </a:cubicBezTo>
                  <a:cubicBezTo>
                    <a:pt x="1153" y="1812"/>
                    <a:pt x="1154" y="1816"/>
                    <a:pt x="1155" y="1820"/>
                  </a:cubicBezTo>
                  <a:cubicBezTo>
                    <a:pt x="1166" y="1849"/>
                    <a:pt x="1186" y="1869"/>
                    <a:pt x="1206" y="1886"/>
                  </a:cubicBezTo>
                  <a:cubicBezTo>
                    <a:pt x="1208" y="1887"/>
                    <a:pt x="1210" y="1889"/>
                    <a:pt x="1212" y="1889"/>
                  </a:cubicBezTo>
                  <a:cubicBezTo>
                    <a:pt x="1213" y="1890"/>
                    <a:pt x="1214" y="1890"/>
                    <a:pt x="1215" y="1890"/>
                  </a:cubicBezTo>
                  <a:cubicBezTo>
                    <a:pt x="1216" y="1889"/>
                    <a:pt x="1217" y="1889"/>
                    <a:pt x="1218" y="1888"/>
                  </a:cubicBezTo>
                  <a:cubicBezTo>
                    <a:pt x="1222" y="1883"/>
                    <a:pt x="1216" y="1869"/>
                    <a:pt x="1215" y="1865"/>
                  </a:cubicBezTo>
                  <a:cubicBezTo>
                    <a:pt x="1211" y="1856"/>
                    <a:pt x="1207" y="1848"/>
                    <a:pt x="1203" y="1840"/>
                  </a:cubicBezTo>
                  <a:close/>
                  <a:moveTo>
                    <a:pt x="142" y="1443"/>
                  </a:moveTo>
                  <a:cubicBezTo>
                    <a:pt x="142" y="1443"/>
                    <a:pt x="141" y="1443"/>
                    <a:pt x="141" y="1443"/>
                  </a:cubicBezTo>
                  <a:cubicBezTo>
                    <a:pt x="139" y="1441"/>
                    <a:pt x="136" y="1442"/>
                    <a:pt x="133" y="1443"/>
                  </a:cubicBezTo>
                  <a:cubicBezTo>
                    <a:pt x="120" y="1448"/>
                    <a:pt x="109" y="1463"/>
                    <a:pt x="100" y="1476"/>
                  </a:cubicBezTo>
                  <a:cubicBezTo>
                    <a:pt x="89" y="1493"/>
                    <a:pt x="73" y="1529"/>
                    <a:pt x="76" y="1535"/>
                  </a:cubicBezTo>
                  <a:cubicBezTo>
                    <a:pt x="79" y="1542"/>
                    <a:pt x="117" y="1517"/>
                    <a:pt x="132" y="1496"/>
                  </a:cubicBezTo>
                  <a:cubicBezTo>
                    <a:pt x="140" y="1485"/>
                    <a:pt x="155" y="1463"/>
                    <a:pt x="146" y="1448"/>
                  </a:cubicBezTo>
                  <a:cubicBezTo>
                    <a:pt x="145" y="1446"/>
                    <a:pt x="144" y="1444"/>
                    <a:pt x="142" y="1443"/>
                  </a:cubicBezTo>
                  <a:close/>
                  <a:moveTo>
                    <a:pt x="142" y="2149"/>
                  </a:moveTo>
                  <a:cubicBezTo>
                    <a:pt x="142" y="2149"/>
                    <a:pt x="141" y="2148"/>
                    <a:pt x="141" y="2148"/>
                  </a:cubicBezTo>
                  <a:cubicBezTo>
                    <a:pt x="139" y="2147"/>
                    <a:pt x="136" y="2147"/>
                    <a:pt x="133" y="2148"/>
                  </a:cubicBezTo>
                  <a:cubicBezTo>
                    <a:pt x="128" y="2150"/>
                    <a:pt x="123" y="2154"/>
                    <a:pt x="118" y="2158"/>
                  </a:cubicBezTo>
                  <a:cubicBezTo>
                    <a:pt x="148" y="2158"/>
                    <a:pt x="148" y="2158"/>
                    <a:pt x="148" y="2158"/>
                  </a:cubicBezTo>
                  <a:cubicBezTo>
                    <a:pt x="147" y="2157"/>
                    <a:pt x="147" y="2155"/>
                    <a:pt x="146" y="2153"/>
                  </a:cubicBezTo>
                  <a:cubicBezTo>
                    <a:pt x="145" y="2151"/>
                    <a:pt x="144" y="2150"/>
                    <a:pt x="142" y="21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E4EAFA75-5E63-4E36-B436-1CEED190099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7C53389F-07C6-4EA3-A302-D651EC78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960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AFA75-5E63-4E36-B436-1CEED190099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3389F-07C6-4EA3-A302-D651EC78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7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0" y="1"/>
            <a:ext cx="12194834" cy="6858000"/>
          </a:xfrm>
          <a:custGeom>
            <a:avLst/>
            <a:gdLst/>
            <a:ahLst/>
            <a:cxnLst/>
            <a:rect l="0" t="0" r="r" b="b"/>
            <a:pathLst>
              <a:path w="3842" h="2159">
                <a:moveTo>
                  <a:pt x="1466" y="764"/>
                </a:moveTo>
                <a:cubicBezTo>
                  <a:pt x="1477" y="793"/>
                  <a:pt x="1497" y="813"/>
                  <a:pt x="1517" y="829"/>
                </a:cubicBezTo>
                <a:cubicBezTo>
                  <a:pt x="1519" y="831"/>
                  <a:pt x="1521" y="833"/>
                  <a:pt x="1523" y="833"/>
                </a:cubicBezTo>
                <a:cubicBezTo>
                  <a:pt x="1524" y="833"/>
                  <a:pt x="1525" y="834"/>
                  <a:pt x="1526" y="833"/>
                </a:cubicBezTo>
                <a:cubicBezTo>
                  <a:pt x="1527" y="833"/>
                  <a:pt x="1528" y="833"/>
                  <a:pt x="1529" y="831"/>
                </a:cubicBezTo>
                <a:cubicBezTo>
                  <a:pt x="1533" y="826"/>
                  <a:pt x="1527" y="813"/>
                  <a:pt x="1526" y="808"/>
                </a:cubicBezTo>
                <a:cubicBezTo>
                  <a:pt x="1522" y="800"/>
                  <a:pt x="1518" y="792"/>
                  <a:pt x="1514" y="784"/>
                </a:cubicBezTo>
                <a:cubicBezTo>
                  <a:pt x="1508" y="771"/>
                  <a:pt x="1501" y="758"/>
                  <a:pt x="1492" y="746"/>
                </a:cubicBezTo>
                <a:cubicBezTo>
                  <a:pt x="1489" y="741"/>
                  <a:pt x="1485" y="736"/>
                  <a:pt x="1480" y="735"/>
                </a:cubicBezTo>
                <a:cubicBezTo>
                  <a:pt x="1475" y="733"/>
                  <a:pt x="1469" y="734"/>
                  <a:pt x="1466" y="740"/>
                </a:cubicBezTo>
                <a:cubicBezTo>
                  <a:pt x="1464" y="743"/>
                  <a:pt x="1463" y="747"/>
                  <a:pt x="1464" y="752"/>
                </a:cubicBezTo>
                <a:cubicBezTo>
                  <a:pt x="1464" y="756"/>
                  <a:pt x="1465" y="760"/>
                  <a:pt x="1466" y="764"/>
                </a:cubicBezTo>
                <a:close/>
                <a:moveTo>
                  <a:pt x="1114" y="381"/>
                </a:moveTo>
                <a:cubicBezTo>
                  <a:pt x="1119" y="390"/>
                  <a:pt x="1125" y="399"/>
                  <a:pt x="1130" y="407"/>
                </a:cubicBezTo>
                <a:cubicBezTo>
                  <a:pt x="1133" y="411"/>
                  <a:pt x="1147" y="436"/>
                  <a:pt x="1147" y="426"/>
                </a:cubicBezTo>
                <a:cubicBezTo>
                  <a:pt x="1147" y="414"/>
                  <a:pt x="1144" y="401"/>
                  <a:pt x="1141" y="390"/>
                </a:cubicBezTo>
                <a:cubicBezTo>
                  <a:pt x="1138" y="373"/>
                  <a:pt x="1133" y="355"/>
                  <a:pt x="1128" y="339"/>
                </a:cubicBezTo>
                <a:cubicBezTo>
                  <a:pt x="1124" y="324"/>
                  <a:pt x="1118" y="301"/>
                  <a:pt x="1104" y="296"/>
                </a:cubicBezTo>
                <a:cubicBezTo>
                  <a:pt x="1100" y="294"/>
                  <a:pt x="1095" y="296"/>
                  <a:pt x="1092" y="300"/>
                </a:cubicBezTo>
                <a:cubicBezTo>
                  <a:pt x="1088" y="305"/>
                  <a:pt x="1088" y="314"/>
                  <a:pt x="1090" y="321"/>
                </a:cubicBezTo>
                <a:cubicBezTo>
                  <a:pt x="1096" y="342"/>
                  <a:pt x="1104" y="362"/>
                  <a:pt x="1114" y="381"/>
                </a:cubicBezTo>
                <a:close/>
                <a:moveTo>
                  <a:pt x="1466" y="58"/>
                </a:moveTo>
                <a:cubicBezTo>
                  <a:pt x="1477" y="87"/>
                  <a:pt x="1497" y="107"/>
                  <a:pt x="1517" y="124"/>
                </a:cubicBezTo>
                <a:cubicBezTo>
                  <a:pt x="1519" y="125"/>
                  <a:pt x="1521" y="127"/>
                  <a:pt x="1523" y="128"/>
                </a:cubicBezTo>
                <a:cubicBezTo>
                  <a:pt x="1524" y="128"/>
                  <a:pt x="1525" y="128"/>
                  <a:pt x="1526" y="128"/>
                </a:cubicBezTo>
                <a:cubicBezTo>
                  <a:pt x="1527" y="128"/>
                  <a:pt x="1528" y="127"/>
                  <a:pt x="1529" y="126"/>
                </a:cubicBezTo>
                <a:cubicBezTo>
                  <a:pt x="1533" y="121"/>
                  <a:pt x="1527" y="107"/>
                  <a:pt x="1526" y="103"/>
                </a:cubicBezTo>
                <a:cubicBezTo>
                  <a:pt x="1522" y="94"/>
                  <a:pt x="1518" y="87"/>
                  <a:pt x="1514" y="79"/>
                </a:cubicBezTo>
                <a:cubicBezTo>
                  <a:pt x="1508" y="65"/>
                  <a:pt x="1501" y="52"/>
                  <a:pt x="1492" y="40"/>
                </a:cubicBezTo>
                <a:cubicBezTo>
                  <a:pt x="1489" y="35"/>
                  <a:pt x="1485" y="31"/>
                  <a:pt x="1480" y="29"/>
                </a:cubicBezTo>
                <a:cubicBezTo>
                  <a:pt x="1475" y="27"/>
                  <a:pt x="1469" y="29"/>
                  <a:pt x="1466" y="34"/>
                </a:cubicBezTo>
                <a:cubicBezTo>
                  <a:pt x="1464" y="37"/>
                  <a:pt x="1463" y="42"/>
                  <a:pt x="1464" y="46"/>
                </a:cubicBezTo>
                <a:cubicBezTo>
                  <a:pt x="1464" y="50"/>
                  <a:pt x="1465" y="54"/>
                  <a:pt x="1466" y="58"/>
                </a:cubicBezTo>
                <a:close/>
                <a:moveTo>
                  <a:pt x="1537" y="16"/>
                </a:moveTo>
                <a:cubicBezTo>
                  <a:pt x="1539" y="11"/>
                  <a:pt x="1540" y="5"/>
                  <a:pt x="1541" y="0"/>
                </a:cubicBezTo>
                <a:cubicBezTo>
                  <a:pt x="1529" y="0"/>
                  <a:pt x="1529" y="0"/>
                  <a:pt x="1529" y="0"/>
                </a:cubicBezTo>
                <a:cubicBezTo>
                  <a:pt x="1529" y="1"/>
                  <a:pt x="1529" y="2"/>
                  <a:pt x="1529" y="3"/>
                </a:cubicBezTo>
                <a:cubicBezTo>
                  <a:pt x="1530" y="5"/>
                  <a:pt x="1533" y="24"/>
                  <a:pt x="1537" y="16"/>
                </a:cubicBezTo>
                <a:close/>
                <a:moveTo>
                  <a:pt x="1153" y="425"/>
                </a:moveTo>
                <a:cubicBezTo>
                  <a:pt x="1156" y="429"/>
                  <a:pt x="1166" y="414"/>
                  <a:pt x="1171" y="406"/>
                </a:cubicBezTo>
                <a:cubicBezTo>
                  <a:pt x="1177" y="399"/>
                  <a:pt x="1183" y="390"/>
                  <a:pt x="1188" y="382"/>
                </a:cubicBezTo>
                <a:cubicBezTo>
                  <a:pt x="1195" y="370"/>
                  <a:pt x="1201" y="358"/>
                  <a:pt x="1207" y="346"/>
                </a:cubicBezTo>
                <a:cubicBezTo>
                  <a:pt x="1212" y="333"/>
                  <a:pt x="1218" y="321"/>
                  <a:pt x="1216" y="306"/>
                </a:cubicBezTo>
                <a:cubicBezTo>
                  <a:pt x="1216" y="303"/>
                  <a:pt x="1215" y="300"/>
                  <a:pt x="1214" y="298"/>
                </a:cubicBezTo>
                <a:cubicBezTo>
                  <a:pt x="1211" y="295"/>
                  <a:pt x="1208" y="295"/>
                  <a:pt x="1205" y="296"/>
                </a:cubicBezTo>
                <a:cubicBezTo>
                  <a:pt x="1198" y="298"/>
                  <a:pt x="1194" y="304"/>
                  <a:pt x="1190" y="310"/>
                </a:cubicBezTo>
                <a:cubicBezTo>
                  <a:pt x="1185" y="318"/>
                  <a:pt x="1180" y="326"/>
                  <a:pt x="1177" y="335"/>
                </a:cubicBezTo>
                <a:cubicBezTo>
                  <a:pt x="1171" y="349"/>
                  <a:pt x="1167" y="364"/>
                  <a:pt x="1162" y="380"/>
                </a:cubicBezTo>
                <a:cubicBezTo>
                  <a:pt x="1158" y="394"/>
                  <a:pt x="1149" y="421"/>
                  <a:pt x="1153" y="425"/>
                </a:cubicBezTo>
                <a:close/>
                <a:moveTo>
                  <a:pt x="1145" y="352"/>
                </a:moveTo>
                <a:cubicBezTo>
                  <a:pt x="1146" y="355"/>
                  <a:pt x="1149" y="374"/>
                  <a:pt x="1153" y="366"/>
                </a:cubicBezTo>
                <a:cubicBezTo>
                  <a:pt x="1155" y="361"/>
                  <a:pt x="1156" y="355"/>
                  <a:pt x="1157" y="350"/>
                </a:cubicBezTo>
                <a:cubicBezTo>
                  <a:pt x="1159" y="340"/>
                  <a:pt x="1160" y="330"/>
                  <a:pt x="1161" y="320"/>
                </a:cubicBezTo>
                <a:cubicBezTo>
                  <a:pt x="1164" y="303"/>
                  <a:pt x="1165" y="286"/>
                  <a:pt x="1166" y="268"/>
                </a:cubicBezTo>
                <a:cubicBezTo>
                  <a:pt x="1167" y="254"/>
                  <a:pt x="1168" y="232"/>
                  <a:pt x="1156" y="224"/>
                </a:cubicBezTo>
                <a:cubicBezTo>
                  <a:pt x="1151" y="221"/>
                  <a:pt x="1144" y="223"/>
                  <a:pt x="1140" y="228"/>
                </a:cubicBezTo>
                <a:cubicBezTo>
                  <a:pt x="1136" y="233"/>
                  <a:pt x="1134" y="241"/>
                  <a:pt x="1133" y="248"/>
                </a:cubicBezTo>
                <a:cubicBezTo>
                  <a:pt x="1134" y="273"/>
                  <a:pt x="1137" y="298"/>
                  <a:pt x="1140" y="323"/>
                </a:cubicBezTo>
                <a:cubicBezTo>
                  <a:pt x="1142" y="333"/>
                  <a:pt x="1143" y="343"/>
                  <a:pt x="1145" y="352"/>
                </a:cubicBezTo>
                <a:close/>
                <a:moveTo>
                  <a:pt x="1540" y="580"/>
                </a:moveTo>
                <a:cubicBezTo>
                  <a:pt x="1535" y="577"/>
                  <a:pt x="1528" y="579"/>
                  <a:pt x="1524" y="584"/>
                </a:cubicBezTo>
                <a:cubicBezTo>
                  <a:pt x="1520" y="589"/>
                  <a:pt x="1518" y="596"/>
                  <a:pt x="1517" y="604"/>
                </a:cubicBezTo>
                <a:cubicBezTo>
                  <a:pt x="1518" y="629"/>
                  <a:pt x="1521" y="654"/>
                  <a:pt x="1524" y="679"/>
                </a:cubicBezTo>
                <a:cubicBezTo>
                  <a:pt x="1526" y="688"/>
                  <a:pt x="1527" y="698"/>
                  <a:pt x="1529" y="708"/>
                </a:cubicBezTo>
                <a:cubicBezTo>
                  <a:pt x="1530" y="711"/>
                  <a:pt x="1533" y="730"/>
                  <a:pt x="1537" y="721"/>
                </a:cubicBezTo>
                <a:cubicBezTo>
                  <a:pt x="1539" y="717"/>
                  <a:pt x="1540" y="711"/>
                  <a:pt x="1541" y="706"/>
                </a:cubicBezTo>
                <a:cubicBezTo>
                  <a:pt x="1543" y="696"/>
                  <a:pt x="1544" y="685"/>
                  <a:pt x="1545" y="675"/>
                </a:cubicBezTo>
                <a:cubicBezTo>
                  <a:pt x="1548" y="658"/>
                  <a:pt x="1549" y="641"/>
                  <a:pt x="1550" y="624"/>
                </a:cubicBezTo>
                <a:cubicBezTo>
                  <a:pt x="1551" y="610"/>
                  <a:pt x="1552" y="587"/>
                  <a:pt x="1540" y="580"/>
                </a:cubicBezTo>
                <a:close/>
                <a:moveTo>
                  <a:pt x="1128" y="1047"/>
                </a:moveTo>
                <a:cubicBezTo>
                  <a:pt x="1124" y="1033"/>
                  <a:pt x="1118" y="1009"/>
                  <a:pt x="1104" y="1004"/>
                </a:cubicBezTo>
                <a:cubicBezTo>
                  <a:pt x="1100" y="1003"/>
                  <a:pt x="1095" y="1004"/>
                  <a:pt x="1092" y="1008"/>
                </a:cubicBezTo>
                <a:cubicBezTo>
                  <a:pt x="1088" y="1014"/>
                  <a:pt x="1088" y="1022"/>
                  <a:pt x="1090" y="1029"/>
                </a:cubicBezTo>
                <a:cubicBezTo>
                  <a:pt x="1096" y="1050"/>
                  <a:pt x="1104" y="1071"/>
                  <a:pt x="1114" y="1089"/>
                </a:cubicBezTo>
                <a:cubicBezTo>
                  <a:pt x="1119" y="1098"/>
                  <a:pt x="1125" y="1107"/>
                  <a:pt x="1130" y="1116"/>
                </a:cubicBezTo>
                <a:cubicBezTo>
                  <a:pt x="1133" y="1120"/>
                  <a:pt x="1147" y="1144"/>
                  <a:pt x="1147" y="1134"/>
                </a:cubicBezTo>
                <a:cubicBezTo>
                  <a:pt x="1147" y="1122"/>
                  <a:pt x="1144" y="1110"/>
                  <a:pt x="1141" y="1098"/>
                </a:cubicBezTo>
                <a:cubicBezTo>
                  <a:pt x="1138" y="1081"/>
                  <a:pt x="1133" y="1064"/>
                  <a:pt x="1128" y="1047"/>
                </a:cubicBezTo>
                <a:close/>
                <a:moveTo>
                  <a:pt x="1153" y="1133"/>
                </a:moveTo>
                <a:cubicBezTo>
                  <a:pt x="1156" y="1137"/>
                  <a:pt x="1166" y="1122"/>
                  <a:pt x="1171" y="1115"/>
                </a:cubicBezTo>
                <a:cubicBezTo>
                  <a:pt x="1177" y="1107"/>
                  <a:pt x="1183" y="1099"/>
                  <a:pt x="1188" y="1090"/>
                </a:cubicBezTo>
                <a:cubicBezTo>
                  <a:pt x="1195" y="1079"/>
                  <a:pt x="1201" y="1067"/>
                  <a:pt x="1207" y="1054"/>
                </a:cubicBezTo>
                <a:cubicBezTo>
                  <a:pt x="1212" y="1042"/>
                  <a:pt x="1218" y="1030"/>
                  <a:pt x="1216" y="1015"/>
                </a:cubicBezTo>
                <a:cubicBezTo>
                  <a:pt x="1216" y="1012"/>
                  <a:pt x="1215" y="1008"/>
                  <a:pt x="1214" y="1006"/>
                </a:cubicBezTo>
                <a:cubicBezTo>
                  <a:pt x="1211" y="1003"/>
                  <a:pt x="1208" y="1003"/>
                  <a:pt x="1205" y="1004"/>
                </a:cubicBezTo>
                <a:cubicBezTo>
                  <a:pt x="1198" y="1006"/>
                  <a:pt x="1194" y="1012"/>
                  <a:pt x="1190" y="1019"/>
                </a:cubicBezTo>
                <a:cubicBezTo>
                  <a:pt x="1185" y="1026"/>
                  <a:pt x="1180" y="1034"/>
                  <a:pt x="1177" y="1043"/>
                </a:cubicBezTo>
                <a:cubicBezTo>
                  <a:pt x="1171" y="1058"/>
                  <a:pt x="1167" y="1073"/>
                  <a:pt x="1162" y="1088"/>
                </a:cubicBezTo>
                <a:cubicBezTo>
                  <a:pt x="1158" y="1103"/>
                  <a:pt x="1149" y="1129"/>
                  <a:pt x="1153" y="1133"/>
                </a:cubicBezTo>
                <a:close/>
                <a:moveTo>
                  <a:pt x="1156" y="933"/>
                </a:moveTo>
                <a:cubicBezTo>
                  <a:pt x="1151" y="930"/>
                  <a:pt x="1144" y="932"/>
                  <a:pt x="1140" y="937"/>
                </a:cubicBezTo>
                <a:cubicBezTo>
                  <a:pt x="1136" y="942"/>
                  <a:pt x="1134" y="949"/>
                  <a:pt x="1133" y="956"/>
                </a:cubicBezTo>
                <a:cubicBezTo>
                  <a:pt x="1134" y="982"/>
                  <a:pt x="1137" y="1006"/>
                  <a:pt x="1140" y="1031"/>
                </a:cubicBezTo>
                <a:cubicBezTo>
                  <a:pt x="1142" y="1041"/>
                  <a:pt x="1143" y="1051"/>
                  <a:pt x="1145" y="1061"/>
                </a:cubicBezTo>
                <a:cubicBezTo>
                  <a:pt x="1146" y="1064"/>
                  <a:pt x="1149" y="1082"/>
                  <a:pt x="1153" y="1074"/>
                </a:cubicBezTo>
                <a:cubicBezTo>
                  <a:pt x="1155" y="1070"/>
                  <a:pt x="1156" y="1063"/>
                  <a:pt x="1157" y="1058"/>
                </a:cubicBezTo>
                <a:cubicBezTo>
                  <a:pt x="1159" y="1048"/>
                  <a:pt x="1160" y="1038"/>
                  <a:pt x="1161" y="1028"/>
                </a:cubicBezTo>
                <a:cubicBezTo>
                  <a:pt x="1164" y="1011"/>
                  <a:pt x="1165" y="994"/>
                  <a:pt x="1166" y="977"/>
                </a:cubicBezTo>
                <a:cubicBezTo>
                  <a:pt x="1167" y="963"/>
                  <a:pt x="1168" y="940"/>
                  <a:pt x="1156" y="933"/>
                </a:cubicBezTo>
                <a:close/>
                <a:moveTo>
                  <a:pt x="1514" y="58"/>
                </a:moveTo>
                <a:cubicBezTo>
                  <a:pt x="1517" y="62"/>
                  <a:pt x="1531" y="86"/>
                  <a:pt x="1531" y="76"/>
                </a:cubicBezTo>
                <a:cubicBezTo>
                  <a:pt x="1531" y="64"/>
                  <a:pt x="1528" y="51"/>
                  <a:pt x="1525" y="40"/>
                </a:cubicBezTo>
                <a:cubicBezTo>
                  <a:pt x="1522" y="27"/>
                  <a:pt x="1519" y="13"/>
                  <a:pt x="1516" y="0"/>
                </a:cubicBezTo>
                <a:cubicBezTo>
                  <a:pt x="1484" y="0"/>
                  <a:pt x="1484" y="0"/>
                  <a:pt x="1484" y="0"/>
                </a:cubicBezTo>
                <a:cubicBezTo>
                  <a:pt x="1488" y="11"/>
                  <a:pt x="1493" y="21"/>
                  <a:pt x="1498" y="31"/>
                </a:cubicBezTo>
                <a:cubicBezTo>
                  <a:pt x="1503" y="40"/>
                  <a:pt x="1509" y="49"/>
                  <a:pt x="1514" y="58"/>
                </a:cubicBezTo>
                <a:close/>
                <a:moveTo>
                  <a:pt x="1882" y="381"/>
                </a:moveTo>
                <a:cubicBezTo>
                  <a:pt x="1887" y="390"/>
                  <a:pt x="1892" y="399"/>
                  <a:pt x="1898" y="407"/>
                </a:cubicBezTo>
                <a:cubicBezTo>
                  <a:pt x="1901" y="411"/>
                  <a:pt x="1915" y="436"/>
                  <a:pt x="1915" y="426"/>
                </a:cubicBezTo>
                <a:cubicBezTo>
                  <a:pt x="1915" y="414"/>
                  <a:pt x="1912" y="401"/>
                  <a:pt x="1909" y="390"/>
                </a:cubicBezTo>
                <a:cubicBezTo>
                  <a:pt x="1906" y="373"/>
                  <a:pt x="1901" y="355"/>
                  <a:pt x="1896" y="339"/>
                </a:cubicBezTo>
                <a:cubicBezTo>
                  <a:pt x="1892" y="324"/>
                  <a:pt x="1886" y="301"/>
                  <a:pt x="1872" y="296"/>
                </a:cubicBezTo>
                <a:cubicBezTo>
                  <a:pt x="1868" y="294"/>
                  <a:pt x="1863" y="296"/>
                  <a:pt x="1860" y="300"/>
                </a:cubicBezTo>
                <a:cubicBezTo>
                  <a:pt x="1856" y="305"/>
                  <a:pt x="1856" y="314"/>
                  <a:pt x="1858" y="321"/>
                </a:cubicBezTo>
                <a:cubicBezTo>
                  <a:pt x="1864" y="342"/>
                  <a:pt x="1872" y="362"/>
                  <a:pt x="1882" y="381"/>
                </a:cubicBezTo>
                <a:close/>
                <a:moveTo>
                  <a:pt x="1850" y="408"/>
                </a:moveTo>
                <a:cubicBezTo>
                  <a:pt x="1861" y="437"/>
                  <a:pt x="1881" y="457"/>
                  <a:pt x="1901" y="474"/>
                </a:cubicBezTo>
                <a:cubicBezTo>
                  <a:pt x="1903" y="475"/>
                  <a:pt x="1905" y="477"/>
                  <a:pt x="1907" y="478"/>
                </a:cubicBezTo>
                <a:cubicBezTo>
                  <a:pt x="1908" y="478"/>
                  <a:pt x="1909" y="478"/>
                  <a:pt x="1910" y="478"/>
                </a:cubicBezTo>
                <a:cubicBezTo>
                  <a:pt x="1911" y="478"/>
                  <a:pt x="1912" y="477"/>
                  <a:pt x="1913" y="476"/>
                </a:cubicBezTo>
                <a:cubicBezTo>
                  <a:pt x="1917" y="471"/>
                  <a:pt x="1911" y="457"/>
                  <a:pt x="1910" y="453"/>
                </a:cubicBezTo>
                <a:cubicBezTo>
                  <a:pt x="1906" y="444"/>
                  <a:pt x="1902" y="436"/>
                  <a:pt x="1898" y="429"/>
                </a:cubicBezTo>
                <a:cubicBezTo>
                  <a:pt x="1892" y="415"/>
                  <a:pt x="1885" y="402"/>
                  <a:pt x="1876" y="390"/>
                </a:cubicBezTo>
                <a:cubicBezTo>
                  <a:pt x="1873" y="385"/>
                  <a:pt x="1869" y="381"/>
                  <a:pt x="1864" y="379"/>
                </a:cubicBezTo>
                <a:cubicBezTo>
                  <a:pt x="1859" y="377"/>
                  <a:pt x="1853" y="379"/>
                  <a:pt x="1850" y="384"/>
                </a:cubicBezTo>
                <a:cubicBezTo>
                  <a:pt x="1848" y="387"/>
                  <a:pt x="1847" y="392"/>
                  <a:pt x="1848" y="396"/>
                </a:cubicBezTo>
                <a:cubicBezTo>
                  <a:pt x="1848" y="400"/>
                  <a:pt x="1849" y="404"/>
                  <a:pt x="1850" y="408"/>
                </a:cubicBezTo>
                <a:close/>
                <a:moveTo>
                  <a:pt x="1913" y="352"/>
                </a:moveTo>
                <a:cubicBezTo>
                  <a:pt x="1914" y="355"/>
                  <a:pt x="1917" y="374"/>
                  <a:pt x="1921" y="366"/>
                </a:cubicBezTo>
                <a:cubicBezTo>
                  <a:pt x="1923" y="361"/>
                  <a:pt x="1924" y="355"/>
                  <a:pt x="1925" y="350"/>
                </a:cubicBezTo>
                <a:cubicBezTo>
                  <a:pt x="1927" y="340"/>
                  <a:pt x="1928" y="330"/>
                  <a:pt x="1929" y="320"/>
                </a:cubicBezTo>
                <a:cubicBezTo>
                  <a:pt x="1932" y="303"/>
                  <a:pt x="1933" y="286"/>
                  <a:pt x="1934" y="268"/>
                </a:cubicBezTo>
                <a:cubicBezTo>
                  <a:pt x="1935" y="254"/>
                  <a:pt x="1936" y="232"/>
                  <a:pt x="1924" y="224"/>
                </a:cubicBezTo>
                <a:cubicBezTo>
                  <a:pt x="1919" y="221"/>
                  <a:pt x="1912" y="223"/>
                  <a:pt x="1908" y="228"/>
                </a:cubicBezTo>
                <a:cubicBezTo>
                  <a:pt x="1904" y="233"/>
                  <a:pt x="1902" y="241"/>
                  <a:pt x="1901" y="248"/>
                </a:cubicBezTo>
                <a:cubicBezTo>
                  <a:pt x="1902" y="273"/>
                  <a:pt x="1905" y="298"/>
                  <a:pt x="1908" y="323"/>
                </a:cubicBezTo>
                <a:cubicBezTo>
                  <a:pt x="1910" y="333"/>
                  <a:pt x="1911" y="343"/>
                  <a:pt x="1913" y="352"/>
                </a:cubicBezTo>
                <a:close/>
                <a:moveTo>
                  <a:pt x="1850" y="1116"/>
                </a:moveTo>
                <a:cubicBezTo>
                  <a:pt x="1861" y="1146"/>
                  <a:pt x="1881" y="1165"/>
                  <a:pt x="1901" y="1182"/>
                </a:cubicBezTo>
                <a:cubicBezTo>
                  <a:pt x="1903" y="1184"/>
                  <a:pt x="1905" y="1185"/>
                  <a:pt x="1907" y="1186"/>
                </a:cubicBezTo>
                <a:cubicBezTo>
                  <a:pt x="1908" y="1186"/>
                  <a:pt x="1909" y="1186"/>
                  <a:pt x="1910" y="1186"/>
                </a:cubicBezTo>
                <a:cubicBezTo>
                  <a:pt x="1911" y="1186"/>
                  <a:pt x="1912" y="1185"/>
                  <a:pt x="1913" y="1184"/>
                </a:cubicBezTo>
                <a:cubicBezTo>
                  <a:pt x="1917" y="1179"/>
                  <a:pt x="1911" y="1166"/>
                  <a:pt x="1910" y="1161"/>
                </a:cubicBezTo>
                <a:cubicBezTo>
                  <a:pt x="1906" y="1153"/>
                  <a:pt x="1902" y="1145"/>
                  <a:pt x="1898" y="1137"/>
                </a:cubicBezTo>
                <a:cubicBezTo>
                  <a:pt x="1892" y="1124"/>
                  <a:pt x="1885" y="1110"/>
                  <a:pt x="1876" y="1099"/>
                </a:cubicBezTo>
                <a:cubicBezTo>
                  <a:pt x="1873" y="1094"/>
                  <a:pt x="1869" y="1089"/>
                  <a:pt x="1864" y="1087"/>
                </a:cubicBezTo>
                <a:cubicBezTo>
                  <a:pt x="1859" y="1086"/>
                  <a:pt x="1853" y="1087"/>
                  <a:pt x="1850" y="1093"/>
                </a:cubicBezTo>
                <a:cubicBezTo>
                  <a:pt x="1848" y="1096"/>
                  <a:pt x="1847" y="1100"/>
                  <a:pt x="1848" y="1104"/>
                </a:cubicBezTo>
                <a:cubicBezTo>
                  <a:pt x="1848" y="1109"/>
                  <a:pt x="1849" y="1112"/>
                  <a:pt x="1850" y="1116"/>
                </a:cubicBezTo>
                <a:close/>
                <a:moveTo>
                  <a:pt x="1896" y="1047"/>
                </a:moveTo>
                <a:cubicBezTo>
                  <a:pt x="1892" y="1033"/>
                  <a:pt x="1886" y="1009"/>
                  <a:pt x="1872" y="1004"/>
                </a:cubicBezTo>
                <a:cubicBezTo>
                  <a:pt x="1868" y="1003"/>
                  <a:pt x="1863" y="1004"/>
                  <a:pt x="1860" y="1008"/>
                </a:cubicBezTo>
                <a:cubicBezTo>
                  <a:pt x="1856" y="1014"/>
                  <a:pt x="1856" y="1022"/>
                  <a:pt x="1858" y="1029"/>
                </a:cubicBezTo>
                <a:cubicBezTo>
                  <a:pt x="1864" y="1050"/>
                  <a:pt x="1872" y="1071"/>
                  <a:pt x="1882" y="1089"/>
                </a:cubicBezTo>
                <a:cubicBezTo>
                  <a:pt x="1887" y="1098"/>
                  <a:pt x="1892" y="1107"/>
                  <a:pt x="1898" y="1116"/>
                </a:cubicBezTo>
                <a:cubicBezTo>
                  <a:pt x="1901" y="1120"/>
                  <a:pt x="1915" y="1144"/>
                  <a:pt x="1915" y="1134"/>
                </a:cubicBezTo>
                <a:cubicBezTo>
                  <a:pt x="1915" y="1122"/>
                  <a:pt x="1912" y="1110"/>
                  <a:pt x="1909" y="1098"/>
                </a:cubicBezTo>
                <a:cubicBezTo>
                  <a:pt x="1906" y="1081"/>
                  <a:pt x="1901" y="1064"/>
                  <a:pt x="1896" y="1047"/>
                </a:cubicBezTo>
                <a:close/>
                <a:moveTo>
                  <a:pt x="1555" y="762"/>
                </a:moveTo>
                <a:cubicBezTo>
                  <a:pt x="1561" y="754"/>
                  <a:pt x="1567" y="746"/>
                  <a:pt x="1572" y="738"/>
                </a:cubicBezTo>
                <a:cubicBezTo>
                  <a:pt x="1579" y="726"/>
                  <a:pt x="1585" y="714"/>
                  <a:pt x="1591" y="702"/>
                </a:cubicBezTo>
                <a:cubicBezTo>
                  <a:pt x="1596" y="689"/>
                  <a:pt x="1602" y="677"/>
                  <a:pt x="1600" y="662"/>
                </a:cubicBezTo>
                <a:cubicBezTo>
                  <a:pt x="1600" y="659"/>
                  <a:pt x="1599" y="656"/>
                  <a:pt x="1598" y="653"/>
                </a:cubicBezTo>
                <a:cubicBezTo>
                  <a:pt x="1595" y="651"/>
                  <a:pt x="1592" y="651"/>
                  <a:pt x="1589" y="651"/>
                </a:cubicBezTo>
                <a:cubicBezTo>
                  <a:pt x="1582" y="653"/>
                  <a:pt x="1578" y="659"/>
                  <a:pt x="1574" y="666"/>
                </a:cubicBezTo>
                <a:cubicBezTo>
                  <a:pt x="1569" y="674"/>
                  <a:pt x="1564" y="681"/>
                  <a:pt x="1561" y="690"/>
                </a:cubicBezTo>
                <a:cubicBezTo>
                  <a:pt x="1555" y="705"/>
                  <a:pt x="1551" y="720"/>
                  <a:pt x="1546" y="735"/>
                </a:cubicBezTo>
                <a:cubicBezTo>
                  <a:pt x="1542" y="750"/>
                  <a:pt x="1533" y="776"/>
                  <a:pt x="1537" y="781"/>
                </a:cubicBezTo>
                <a:cubicBezTo>
                  <a:pt x="1540" y="785"/>
                  <a:pt x="1550" y="769"/>
                  <a:pt x="1555" y="762"/>
                </a:cubicBezTo>
                <a:close/>
                <a:moveTo>
                  <a:pt x="1512" y="694"/>
                </a:moveTo>
                <a:cubicBezTo>
                  <a:pt x="1508" y="680"/>
                  <a:pt x="1502" y="656"/>
                  <a:pt x="1488" y="652"/>
                </a:cubicBezTo>
                <a:cubicBezTo>
                  <a:pt x="1484" y="650"/>
                  <a:pt x="1479" y="651"/>
                  <a:pt x="1476" y="656"/>
                </a:cubicBezTo>
                <a:cubicBezTo>
                  <a:pt x="1472" y="661"/>
                  <a:pt x="1472" y="669"/>
                  <a:pt x="1474" y="676"/>
                </a:cubicBezTo>
                <a:cubicBezTo>
                  <a:pt x="1480" y="698"/>
                  <a:pt x="1488" y="718"/>
                  <a:pt x="1498" y="736"/>
                </a:cubicBezTo>
                <a:cubicBezTo>
                  <a:pt x="1503" y="746"/>
                  <a:pt x="1509" y="755"/>
                  <a:pt x="1514" y="763"/>
                </a:cubicBezTo>
                <a:cubicBezTo>
                  <a:pt x="1517" y="767"/>
                  <a:pt x="1531" y="791"/>
                  <a:pt x="1531" y="781"/>
                </a:cubicBezTo>
                <a:cubicBezTo>
                  <a:pt x="1531" y="769"/>
                  <a:pt x="1528" y="757"/>
                  <a:pt x="1525" y="746"/>
                </a:cubicBezTo>
                <a:cubicBezTo>
                  <a:pt x="1522" y="728"/>
                  <a:pt x="1517" y="711"/>
                  <a:pt x="1512" y="694"/>
                </a:cubicBezTo>
                <a:close/>
                <a:moveTo>
                  <a:pt x="1512" y="1400"/>
                </a:moveTo>
                <a:cubicBezTo>
                  <a:pt x="1508" y="1385"/>
                  <a:pt x="1502" y="1362"/>
                  <a:pt x="1488" y="1357"/>
                </a:cubicBezTo>
                <a:cubicBezTo>
                  <a:pt x="1484" y="1356"/>
                  <a:pt x="1479" y="1357"/>
                  <a:pt x="1476" y="1361"/>
                </a:cubicBezTo>
                <a:cubicBezTo>
                  <a:pt x="1472" y="1367"/>
                  <a:pt x="1472" y="1375"/>
                  <a:pt x="1474" y="1382"/>
                </a:cubicBezTo>
                <a:cubicBezTo>
                  <a:pt x="1480" y="1403"/>
                  <a:pt x="1488" y="1423"/>
                  <a:pt x="1498" y="1442"/>
                </a:cubicBezTo>
                <a:cubicBezTo>
                  <a:pt x="1503" y="1451"/>
                  <a:pt x="1509" y="1460"/>
                  <a:pt x="1514" y="1469"/>
                </a:cubicBezTo>
                <a:cubicBezTo>
                  <a:pt x="1517" y="1473"/>
                  <a:pt x="1531" y="1497"/>
                  <a:pt x="1531" y="1487"/>
                </a:cubicBezTo>
                <a:cubicBezTo>
                  <a:pt x="1531" y="1475"/>
                  <a:pt x="1528" y="1462"/>
                  <a:pt x="1525" y="1451"/>
                </a:cubicBezTo>
                <a:cubicBezTo>
                  <a:pt x="1522" y="1434"/>
                  <a:pt x="1517" y="1417"/>
                  <a:pt x="1512" y="1400"/>
                </a:cubicBezTo>
                <a:close/>
                <a:moveTo>
                  <a:pt x="1537" y="75"/>
                </a:moveTo>
                <a:cubicBezTo>
                  <a:pt x="1540" y="79"/>
                  <a:pt x="1550" y="64"/>
                  <a:pt x="1555" y="56"/>
                </a:cubicBezTo>
                <a:cubicBezTo>
                  <a:pt x="1561" y="49"/>
                  <a:pt x="1567" y="41"/>
                  <a:pt x="1572" y="32"/>
                </a:cubicBezTo>
                <a:cubicBezTo>
                  <a:pt x="1578" y="22"/>
                  <a:pt x="1584" y="11"/>
                  <a:pt x="1589" y="0"/>
                </a:cubicBezTo>
                <a:cubicBezTo>
                  <a:pt x="1555" y="0"/>
                  <a:pt x="1555" y="0"/>
                  <a:pt x="1555" y="0"/>
                </a:cubicBezTo>
                <a:cubicBezTo>
                  <a:pt x="1552" y="10"/>
                  <a:pt x="1549" y="20"/>
                  <a:pt x="1546" y="30"/>
                </a:cubicBezTo>
                <a:cubicBezTo>
                  <a:pt x="1542" y="44"/>
                  <a:pt x="1533" y="71"/>
                  <a:pt x="1537" y="75"/>
                </a:cubicBezTo>
                <a:close/>
                <a:moveTo>
                  <a:pt x="1921" y="1133"/>
                </a:moveTo>
                <a:cubicBezTo>
                  <a:pt x="1924" y="1137"/>
                  <a:pt x="1934" y="1122"/>
                  <a:pt x="1939" y="1115"/>
                </a:cubicBezTo>
                <a:cubicBezTo>
                  <a:pt x="1945" y="1107"/>
                  <a:pt x="1951" y="1099"/>
                  <a:pt x="1956" y="1090"/>
                </a:cubicBezTo>
                <a:cubicBezTo>
                  <a:pt x="1963" y="1079"/>
                  <a:pt x="1969" y="1067"/>
                  <a:pt x="1975" y="1054"/>
                </a:cubicBezTo>
                <a:cubicBezTo>
                  <a:pt x="1980" y="1042"/>
                  <a:pt x="1986" y="1030"/>
                  <a:pt x="1984" y="1015"/>
                </a:cubicBezTo>
                <a:cubicBezTo>
                  <a:pt x="1984" y="1012"/>
                  <a:pt x="1983" y="1008"/>
                  <a:pt x="1982" y="1006"/>
                </a:cubicBezTo>
                <a:cubicBezTo>
                  <a:pt x="1979" y="1003"/>
                  <a:pt x="1976" y="1003"/>
                  <a:pt x="1973" y="1004"/>
                </a:cubicBezTo>
                <a:cubicBezTo>
                  <a:pt x="1966" y="1006"/>
                  <a:pt x="1962" y="1012"/>
                  <a:pt x="1958" y="1019"/>
                </a:cubicBezTo>
                <a:cubicBezTo>
                  <a:pt x="1953" y="1026"/>
                  <a:pt x="1948" y="1034"/>
                  <a:pt x="1945" y="1043"/>
                </a:cubicBezTo>
                <a:cubicBezTo>
                  <a:pt x="1939" y="1058"/>
                  <a:pt x="1935" y="1073"/>
                  <a:pt x="1930" y="1088"/>
                </a:cubicBezTo>
                <a:cubicBezTo>
                  <a:pt x="1926" y="1103"/>
                  <a:pt x="1917" y="1129"/>
                  <a:pt x="1921" y="1133"/>
                </a:cubicBezTo>
                <a:close/>
                <a:moveTo>
                  <a:pt x="1537" y="1486"/>
                </a:moveTo>
                <a:cubicBezTo>
                  <a:pt x="1540" y="1490"/>
                  <a:pt x="1550" y="1475"/>
                  <a:pt x="1555" y="1468"/>
                </a:cubicBezTo>
                <a:cubicBezTo>
                  <a:pt x="1561" y="1460"/>
                  <a:pt x="1567" y="1452"/>
                  <a:pt x="1572" y="1443"/>
                </a:cubicBezTo>
                <a:cubicBezTo>
                  <a:pt x="1579" y="1432"/>
                  <a:pt x="1585" y="1420"/>
                  <a:pt x="1591" y="1407"/>
                </a:cubicBezTo>
                <a:cubicBezTo>
                  <a:pt x="1596" y="1395"/>
                  <a:pt x="1602" y="1382"/>
                  <a:pt x="1600" y="1368"/>
                </a:cubicBezTo>
                <a:cubicBezTo>
                  <a:pt x="1600" y="1364"/>
                  <a:pt x="1599" y="1361"/>
                  <a:pt x="1598" y="1359"/>
                </a:cubicBezTo>
                <a:cubicBezTo>
                  <a:pt x="1595" y="1356"/>
                  <a:pt x="1592" y="1356"/>
                  <a:pt x="1589" y="1357"/>
                </a:cubicBezTo>
                <a:cubicBezTo>
                  <a:pt x="1582" y="1359"/>
                  <a:pt x="1578" y="1365"/>
                  <a:pt x="1574" y="1372"/>
                </a:cubicBezTo>
                <a:cubicBezTo>
                  <a:pt x="1569" y="1379"/>
                  <a:pt x="1564" y="1387"/>
                  <a:pt x="1561" y="1396"/>
                </a:cubicBezTo>
                <a:cubicBezTo>
                  <a:pt x="1555" y="1411"/>
                  <a:pt x="1551" y="1426"/>
                  <a:pt x="1546" y="1441"/>
                </a:cubicBezTo>
                <a:cubicBezTo>
                  <a:pt x="1542" y="1456"/>
                  <a:pt x="1533" y="1482"/>
                  <a:pt x="1537" y="1486"/>
                </a:cubicBezTo>
                <a:close/>
                <a:moveTo>
                  <a:pt x="1540" y="1285"/>
                </a:moveTo>
                <a:cubicBezTo>
                  <a:pt x="1535" y="1282"/>
                  <a:pt x="1528" y="1285"/>
                  <a:pt x="1524" y="1290"/>
                </a:cubicBezTo>
                <a:cubicBezTo>
                  <a:pt x="1520" y="1295"/>
                  <a:pt x="1518" y="1302"/>
                  <a:pt x="1517" y="1309"/>
                </a:cubicBezTo>
                <a:cubicBezTo>
                  <a:pt x="1518" y="1334"/>
                  <a:pt x="1521" y="1359"/>
                  <a:pt x="1524" y="1384"/>
                </a:cubicBezTo>
                <a:cubicBezTo>
                  <a:pt x="1526" y="1394"/>
                  <a:pt x="1527" y="1404"/>
                  <a:pt x="1529" y="1414"/>
                </a:cubicBezTo>
                <a:cubicBezTo>
                  <a:pt x="1530" y="1417"/>
                  <a:pt x="1533" y="1435"/>
                  <a:pt x="1537" y="1427"/>
                </a:cubicBezTo>
                <a:cubicBezTo>
                  <a:pt x="1539" y="1423"/>
                  <a:pt x="1540" y="1416"/>
                  <a:pt x="1541" y="1411"/>
                </a:cubicBezTo>
                <a:cubicBezTo>
                  <a:pt x="1543" y="1401"/>
                  <a:pt x="1544" y="1391"/>
                  <a:pt x="1545" y="1381"/>
                </a:cubicBezTo>
                <a:cubicBezTo>
                  <a:pt x="1548" y="1364"/>
                  <a:pt x="1549" y="1347"/>
                  <a:pt x="1550" y="1330"/>
                </a:cubicBezTo>
                <a:cubicBezTo>
                  <a:pt x="1551" y="1316"/>
                  <a:pt x="1552" y="1293"/>
                  <a:pt x="1540" y="1285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1082" y="408"/>
                </a:moveTo>
                <a:cubicBezTo>
                  <a:pt x="1093" y="437"/>
                  <a:pt x="1113" y="457"/>
                  <a:pt x="1133" y="474"/>
                </a:cubicBezTo>
                <a:cubicBezTo>
                  <a:pt x="1135" y="475"/>
                  <a:pt x="1137" y="477"/>
                  <a:pt x="1139" y="478"/>
                </a:cubicBezTo>
                <a:cubicBezTo>
                  <a:pt x="1140" y="478"/>
                  <a:pt x="1141" y="478"/>
                  <a:pt x="1142" y="478"/>
                </a:cubicBezTo>
                <a:cubicBezTo>
                  <a:pt x="1143" y="478"/>
                  <a:pt x="1144" y="477"/>
                  <a:pt x="1145" y="476"/>
                </a:cubicBezTo>
                <a:cubicBezTo>
                  <a:pt x="1149" y="471"/>
                  <a:pt x="1143" y="457"/>
                  <a:pt x="1142" y="453"/>
                </a:cubicBezTo>
                <a:cubicBezTo>
                  <a:pt x="1138" y="444"/>
                  <a:pt x="1134" y="436"/>
                  <a:pt x="1130" y="429"/>
                </a:cubicBezTo>
                <a:cubicBezTo>
                  <a:pt x="1124" y="415"/>
                  <a:pt x="1117" y="402"/>
                  <a:pt x="1108" y="390"/>
                </a:cubicBezTo>
                <a:cubicBezTo>
                  <a:pt x="1105" y="385"/>
                  <a:pt x="1101" y="381"/>
                  <a:pt x="1096" y="379"/>
                </a:cubicBezTo>
                <a:cubicBezTo>
                  <a:pt x="1091" y="377"/>
                  <a:pt x="1085" y="379"/>
                  <a:pt x="1082" y="384"/>
                </a:cubicBezTo>
                <a:cubicBezTo>
                  <a:pt x="1080" y="387"/>
                  <a:pt x="1079" y="392"/>
                  <a:pt x="1080" y="396"/>
                </a:cubicBezTo>
                <a:cubicBezTo>
                  <a:pt x="1080" y="400"/>
                  <a:pt x="1081" y="404"/>
                  <a:pt x="1082" y="408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1082" y="1116"/>
                </a:moveTo>
                <a:cubicBezTo>
                  <a:pt x="1093" y="1146"/>
                  <a:pt x="1113" y="1165"/>
                  <a:pt x="1133" y="1182"/>
                </a:cubicBezTo>
                <a:cubicBezTo>
                  <a:pt x="1135" y="1184"/>
                  <a:pt x="1137" y="1185"/>
                  <a:pt x="1139" y="1186"/>
                </a:cubicBezTo>
                <a:cubicBezTo>
                  <a:pt x="1140" y="1186"/>
                  <a:pt x="1141" y="1186"/>
                  <a:pt x="1142" y="1186"/>
                </a:cubicBezTo>
                <a:cubicBezTo>
                  <a:pt x="1143" y="1186"/>
                  <a:pt x="1144" y="1185"/>
                  <a:pt x="1145" y="1184"/>
                </a:cubicBezTo>
                <a:cubicBezTo>
                  <a:pt x="1149" y="1179"/>
                  <a:pt x="1143" y="1166"/>
                  <a:pt x="1142" y="1161"/>
                </a:cubicBezTo>
                <a:cubicBezTo>
                  <a:pt x="1138" y="1153"/>
                  <a:pt x="1134" y="1145"/>
                  <a:pt x="1130" y="1137"/>
                </a:cubicBezTo>
                <a:cubicBezTo>
                  <a:pt x="1124" y="1124"/>
                  <a:pt x="1117" y="1110"/>
                  <a:pt x="1108" y="1099"/>
                </a:cubicBezTo>
                <a:cubicBezTo>
                  <a:pt x="1105" y="1094"/>
                  <a:pt x="1101" y="1089"/>
                  <a:pt x="1096" y="1087"/>
                </a:cubicBezTo>
                <a:cubicBezTo>
                  <a:pt x="1091" y="1086"/>
                  <a:pt x="1085" y="1087"/>
                  <a:pt x="1082" y="1093"/>
                </a:cubicBezTo>
                <a:cubicBezTo>
                  <a:pt x="1080" y="1096"/>
                  <a:pt x="1079" y="1100"/>
                  <a:pt x="1080" y="1104"/>
                </a:cubicBezTo>
                <a:cubicBezTo>
                  <a:pt x="1080" y="1109"/>
                  <a:pt x="1081" y="1112"/>
                  <a:pt x="1082" y="1116"/>
                </a:cubicBezTo>
                <a:close/>
                <a:moveTo>
                  <a:pt x="744" y="694"/>
                </a:moveTo>
                <a:cubicBezTo>
                  <a:pt x="740" y="680"/>
                  <a:pt x="734" y="656"/>
                  <a:pt x="720" y="652"/>
                </a:cubicBez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72" y="580"/>
                </a:move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3076" y="1285"/>
                </a:moveTo>
                <a:cubicBezTo>
                  <a:pt x="3071" y="1282"/>
                  <a:pt x="3064" y="1285"/>
                  <a:pt x="3060" y="1290"/>
                </a:cubicBezTo>
                <a:cubicBezTo>
                  <a:pt x="3056" y="1295"/>
                  <a:pt x="3054" y="1302"/>
                  <a:pt x="3053" y="1309"/>
                </a:cubicBezTo>
                <a:cubicBezTo>
                  <a:pt x="3054" y="1334"/>
                  <a:pt x="3057" y="1359"/>
                  <a:pt x="3060" y="1384"/>
                </a:cubicBezTo>
                <a:cubicBezTo>
                  <a:pt x="3062" y="1394"/>
                  <a:pt x="3063" y="1404"/>
                  <a:pt x="3065" y="1414"/>
                </a:cubicBezTo>
                <a:cubicBezTo>
                  <a:pt x="3066" y="1417"/>
                  <a:pt x="3069" y="1435"/>
                  <a:pt x="3073" y="1427"/>
                </a:cubicBezTo>
                <a:cubicBezTo>
                  <a:pt x="3075" y="1423"/>
                  <a:pt x="3076" y="1416"/>
                  <a:pt x="3077" y="1411"/>
                </a:cubicBezTo>
                <a:cubicBezTo>
                  <a:pt x="3079" y="1401"/>
                  <a:pt x="3080" y="1391"/>
                  <a:pt x="3081" y="1381"/>
                </a:cubicBezTo>
                <a:cubicBezTo>
                  <a:pt x="3084" y="1364"/>
                  <a:pt x="3085" y="1347"/>
                  <a:pt x="3086" y="1330"/>
                </a:cubicBezTo>
                <a:cubicBezTo>
                  <a:pt x="3087" y="1316"/>
                  <a:pt x="3088" y="1293"/>
                  <a:pt x="3076" y="1285"/>
                </a:cubicBezTo>
                <a:close/>
                <a:moveTo>
                  <a:pt x="3073" y="1486"/>
                </a:moveTo>
                <a:cubicBezTo>
                  <a:pt x="3076" y="1490"/>
                  <a:pt x="3086" y="1475"/>
                  <a:pt x="3091" y="1468"/>
                </a:cubicBezTo>
                <a:cubicBezTo>
                  <a:pt x="3097" y="1460"/>
                  <a:pt x="3103" y="1452"/>
                  <a:pt x="3108" y="1443"/>
                </a:cubicBezTo>
                <a:cubicBezTo>
                  <a:pt x="3115" y="1432"/>
                  <a:pt x="3121" y="1420"/>
                  <a:pt x="3127" y="1407"/>
                </a:cubicBezTo>
                <a:cubicBezTo>
                  <a:pt x="3132" y="1395"/>
                  <a:pt x="3138" y="1382"/>
                  <a:pt x="3136" y="1368"/>
                </a:cubicBezTo>
                <a:cubicBezTo>
                  <a:pt x="3136" y="1364"/>
                  <a:pt x="3135" y="1361"/>
                  <a:pt x="3134" y="1359"/>
                </a:cubicBezTo>
                <a:cubicBezTo>
                  <a:pt x="3131" y="1356"/>
                  <a:pt x="3128" y="1356"/>
                  <a:pt x="3125" y="1357"/>
                </a:cubicBezTo>
                <a:cubicBezTo>
                  <a:pt x="3118" y="1359"/>
                  <a:pt x="3114" y="1365"/>
                  <a:pt x="3110" y="1372"/>
                </a:cubicBezTo>
                <a:cubicBezTo>
                  <a:pt x="3105" y="1379"/>
                  <a:pt x="3100" y="1387"/>
                  <a:pt x="3097" y="1396"/>
                </a:cubicBezTo>
                <a:cubicBezTo>
                  <a:pt x="3091" y="1411"/>
                  <a:pt x="3087" y="1426"/>
                  <a:pt x="3082" y="1441"/>
                </a:cubicBezTo>
                <a:cubicBezTo>
                  <a:pt x="3078" y="1456"/>
                  <a:pt x="3069" y="1482"/>
                  <a:pt x="3073" y="1486"/>
                </a:cubicBezTo>
                <a:close/>
                <a:moveTo>
                  <a:pt x="3073" y="75"/>
                </a:moveTo>
                <a:cubicBezTo>
                  <a:pt x="3076" y="79"/>
                  <a:pt x="3086" y="64"/>
                  <a:pt x="3091" y="56"/>
                </a:cubicBezTo>
                <a:cubicBezTo>
                  <a:pt x="3097" y="49"/>
                  <a:pt x="3103" y="41"/>
                  <a:pt x="3108" y="32"/>
                </a:cubicBezTo>
                <a:cubicBezTo>
                  <a:pt x="3114" y="22"/>
                  <a:pt x="3120" y="11"/>
                  <a:pt x="3125" y="0"/>
                </a:cubicBezTo>
                <a:cubicBezTo>
                  <a:pt x="3091" y="0"/>
                  <a:pt x="3091" y="0"/>
                  <a:pt x="3091" y="0"/>
                </a:cubicBezTo>
                <a:cubicBezTo>
                  <a:pt x="3088" y="10"/>
                  <a:pt x="3085" y="20"/>
                  <a:pt x="3082" y="30"/>
                </a:cubicBezTo>
                <a:cubicBezTo>
                  <a:pt x="3078" y="44"/>
                  <a:pt x="3069" y="71"/>
                  <a:pt x="3073" y="75"/>
                </a:cubicBezTo>
                <a:close/>
                <a:moveTo>
                  <a:pt x="1924" y="933"/>
                </a:moveTo>
                <a:cubicBezTo>
                  <a:pt x="1919" y="930"/>
                  <a:pt x="1912" y="932"/>
                  <a:pt x="1908" y="937"/>
                </a:cubicBezTo>
                <a:cubicBezTo>
                  <a:pt x="1904" y="942"/>
                  <a:pt x="1902" y="949"/>
                  <a:pt x="1901" y="956"/>
                </a:cubicBezTo>
                <a:cubicBezTo>
                  <a:pt x="1902" y="982"/>
                  <a:pt x="1905" y="1006"/>
                  <a:pt x="1908" y="1031"/>
                </a:cubicBezTo>
                <a:cubicBezTo>
                  <a:pt x="1910" y="1041"/>
                  <a:pt x="1911" y="1051"/>
                  <a:pt x="1913" y="1061"/>
                </a:cubicBezTo>
                <a:cubicBezTo>
                  <a:pt x="1914" y="1064"/>
                  <a:pt x="1917" y="1082"/>
                  <a:pt x="1921" y="1074"/>
                </a:cubicBezTo>
                <a:cubicBezTo>
                  <a:pt x="1923" y="1070"/>
                  <a:pt x="1924" y="1063"/>
                  <a:pt x="1925" y="1058"/>
                </a:cubicBezTo>
                <a:cubicBezTo>
                  <a:pt x="1927" y="1048"/>
                  <a:pt x="1928" y="1038"/>
                  <a:pt x="1929" y="1028"/>
                </a:cubicBezTo>
                <a:cubicBezTo>
                  <a:pt x="1932" y="1011"/>
                  <a:pt x="1933" y="994"/>
                  <a:pt x="1934" y="977"/>
                </a:cubicBezTo>
                <a:cubicBezTo>
                  <a:pt x="1935" y="963"/>
                  <a:pt x="1936" y="940"/>
                  <a:pt x="1924" y="933"/>
                </a:cubicBezTo>
                <a:close/>
                <a:moveTo>
                  <a:pt x="3386" y="1116"/>
                </a:moveTo>
                <a:cubicBezTo>
                  <a:pt x="3397" y="1146"/>
                  <a:pt x="3417" y="1165"/>
                  <a:pt x="3437" y="1182"/>
                </a:cubicBezTo>
                <a:cubicBezTo>
                  <a:pt x="3439" y="1184"/>
                  <a:pt x="3441" y="1185"/>
                  <a:pt x="3443" y="1186"/>
                </a:cubicBezTo>
                <a:cubicBezTo>
                  <a:pt x="3444" y="1186"/>
                  <a:pt x="3445" y="1186"/>
                  <a:pt x="3445" y="1186"/>
                </a:cubicBezTo>
                <a:cubicBezTo>
                  <a:pt x="3447" y="1186"/>
                  <a:pt x="3448" y="1185"/>
                  <a:pt x="3449" y="1184"/>
                </a:cubicBezTo>
                <a:cubicBezTo>
                  <a:pt x="3453" y="1179"/>
                  <a:pt x="3447" y="1166"/>
                  <a:pt x="3446" y="1161"/>
                </a:cubicBezTo>
                <a:cubicBezTo>
                  <a:pt x="3442" y="1153"/>
                  <a:pt x="3438" y="1145"/>
                  <a:pt x="3434" y="1137"/>
                </a:cubicBezTo>
                <a:cubicBezTo>
                  <a:pt x="3428" y="1124"/>
                  <a:pt x="3421" y="1110"/>
                  <a:pt x="3412" y="1099"/>
                </a:cubicBezTo>
                <a:cubicBezTo>
                  <a:pt x="3409" y="1094"/>
                  <a:pt x="3405" y="1089"/>
                  <a:pt x="3400" y="1087"/>
                </a:cubicBezTo>
                <a:cubicBezTo>
                  <a:pt x="3395" y="1086"/>
                  <a:pt x="3389" y="1087"/>
                  <a:pt x="3386" y="1093"/>
                </a:cubicBezTo>
                <a:cubicBezTo>
                  <a:pt x="3384" y="1096"/>
                  <a:pt x="3383" y="1100"/>
                  <a:pt x="3384" y="1104"/>
                </a:cubicBezTo>
                <a:cubicBezTo>
                  <a:pt x="3384" y="1109"/>
                  <a:pt x="3385" y="1112"/>
                  <a:pt x="3386" y="1116"/>
                </a:cubicBezTo>
                <a:close/>
                <a:moveTo>
                  <a:pt x="3073" y="16"/>
                </a:moveTo>
                <a:cubicBezTo>
                  <a:pt x="3075" y="11"/>
                  <a:pt x="3076" y="5"/>
                  <a:pt x="3077" y="0"/>
                </a:cubicBezTo>
                <a:cubicBezTo>
                  <a:pt x="3065" y="0"/>
                  <a:pt x="3065" y="0"/>
                  <a:pt x="3065" y="0"/>
                </a:cubicBezTo>
                <a:cubicBezTo>
                  <a:pt x="3065" y="1"/>
                  <a:pt x="3065" y="2"/>
                  <a:pt x="3065" y="3"/>
                </a:cubicBezTo>
                <a:cubicBezTo>
                  <a:pt x="3066" y="5"/>
                  <a:pt x="3069" y="24"/>
                  <a:pt x="3073" y="16"/>
                </a:cubicBezTo>
                <a:close/>
                <a:moveTo>
                  <a:pt x="3418" y="381"/>
                </a:moveTo>
                <a:cubicBezTo>
                  <a:pt x="3423" y="390"/>
                  <a:pt x="3428" y="399"/>
                  <a:pt x="3434" y="407"/>
                </a:cubicBezTo>
                <a:cubicBezTo>
                  <a:pt x="3437" y="411"/>
                  <a:pt x="3451" y="436"/>
                  <a:pt x="3451" y="426"/>
                </a:cubicBezTo>
                <a:cubicBezTo>
                  <a:pt x="3451" y="414"/>
                  <a:pt x="3448" y="401"/>
                  <a:pt x="3445" y="390"/>
                </a:cubicBezTo>
                <a:cubicBezTo>
                  <a:pt x="3442" y="373"/>
                  <a:pt x="3437" y="355"/>
                  <a:pt x="3432" y="339"/>
                </a:cubicBezTo>
                <a:cubicBezTo>
                  <a:pt x="3427" y="324"/>
                  <a:pt x="3422" y="301"/>
                  <a:pt x="3408" y="296"/>
                </a:cubicBezTo>
                <a:cubicBezTo>
                  <a:pt x="3404" y="294"/>
                  <a:pt x="3399" y="296"/>
                  <a:pt x="3396" y="300"/>
                </a:cubicBezTo>
                <a:cubicBezTo>
                  <a:pt x="3392" y="305"/>
                  <a:pt x="3392" y="314"/>
                  <a:pt x="3394" y="321"/>
                </a:cubicBezTo>
                <a:cubicBezTo>
                  <a:pt x="3400" y="342"/>
                  <a:pt x="3408" y="362"/>
                  <a:pt x="3418" y="381"/>
                </a:cubicBezTo>
                <a:close/>
                <a:moveTo>
                  <a:pt x="3076" y="580"/>
                </a:moveTo>
                <a:cubicBezTo>
                  <a:pt x="3071" y="577"/>
                  <a:pt x="3064" y="579"/>
                  <a:pt x="3060" y="584"/>
                </a:cubicBezTo>
                <a:cubicBezTo>
                  <a:pt x="3056" y="589"/>
                  <a:pt x="3054" y="596"/>
                  <a:pt x="3053" y="604"/>
                </a:cubicBezTo>
                <a:cubicBezTo>
                  <a:pt x="3054" y="629"/>
                  <a:pt x="3057" y="654"/>
                  <a:pt x="3060" y="679"/>
                </a:cubicBezTo>
                <a:cubicBezTo>
                  <a:pt x="3062" y="688"/>
                  <a:pt x="3063" y="698"/>
                  <a:pt x="3065" y="708"/>
                </a:cubicBezTo>
                <a:cubicBezTo>
                  <a:pt x="3066" y="711"/>
                  <a:pt x="3069" y="730"/>
                  <a:pt x="3073" y="721"/>
                </a:cubicBezTo>
                <a:cubicBezTo>
                  <a:pt x="3075" y="717"/>
                  <a:pt x="3076" y="711"/>
                  <a:pt x="3077" y="706"/>
                </a:cubicBezTo>
                <a:cubicBezTo>
                  <a:pt x="3079" y="696"/>
                  <a:pt x="3080" y="685"/>
                  <a:pt x="3081" y="675"/>
                </a:cubicBezTo>
                <a:cubicBezTo>
                  <a:pt x="3084" y="658"/>
                  <a:pt x="3085" y="641"/>
                  <a:pt x="3086" y="624"/>
                </a:cubicBezTo>
                <a:cubicBezTo>
                  <a:pt x="3087" y="610"/>
                  <a:pt x="3088" y="587"/>
                  <a:pt x="3076" y="580"/>
                </a:cubicBezTo>
                <a:close/>
                <a:moveTo>
                  <a:pt x="3048" y="694"/>
                </a:moveTo>
                <a:cubicBezTo>
                  <a:pt x="3043" y="680"/>
                  <a:pt x="3038" y="656"/>
                  <a:pt x="3024" y="652"/>
                </a:cubicBezTo>
                <a:cubicBezTo>
                  <a:pt x="3020" y="650"/>
                  <a:pt x="3015" y="651"/>
                  <a:pt x="3012" y="656"/>
                </a:cubicBezTo>
                <a:cubicBezTo>
                  <a:pt x="3008" y="661"/>
                  <a:pt x="3008" y="669"/>
                  <a:pt x="3010" y="676"/>
                </a:cubicBezTo>
                <a:cubicBezTo>
                  <a:pt x="3016" y="698"/>
                  <a:pt x="3024" y="718"/>
                  <a:pt x="3034" y="736"/>
                </a:cubicBezTo>
                <a:cubicBezTo>
                  <a:pt x="3039" y="746"/>
                  <a:pt x="3044" y="755"/>
                  <a:pt x="3050" y="763"/>
                </a:cubicBezTo>
                <a:cubicBezTo>
                  <a:pt x="3053" y="767"/>
                  <a:pt x="3067" y="791"/>
                  <a:pt x="3067" y="781"/>
                </a:cubicBezTo>
                <a:cubicBezTo>
                  <a:pt x="3067" y="769"/>
                  <a:pt x="3064" y="757"/>
                  <a:pt x="3061" y="746"/>
                </a:cubicBezTo>
                <a:cubicBezTo>
                  <a:pt x="3058" y="728"/>
                  <a:pt x="3053" y="711"/>
                  <a:pt x="3048" y="694"/>
                </a:cubicBezTo>
                <a:close/>
                <a:moveTo>
                  <a:pt x="3091" y="762"/>
                </a:moveTo>
                <a:cubicBezTo>
                  <a:pt x="3097" y="754"/>
                  <a:pt x="3103" y="746"/>
                  <a:pt x="3108" y="738"/>
                </a:cubicBezTo>
                <a:cubicBezTo>
                  <a:pt x="3115" y="726"/>
                  <a:pt x="3121" y="714"/>
                  <a:pt x="3127" y="702"/>
                </a:cubicBezTo>
                <a:cubicBezTo>
                  <a:pt x="3132" y="689"/>
                  <a:pt x="3138" y="677"/>
                  <a:pt x="3136" y="662"/>
                </a:cubicBezTo>
                <a:cubicBezTo>
                  <a:pt x="3136" y="659"/>
                  <a:pt x="3135" y="656"/>
                  <a:pt x="3134" y="653"/>
                </a:cubicBezTo>
                <a:cubicBezTo>
                  <a:pt x="3131" y="651"/>
                  <a:pt x="3128" y="651"/>
                  <a:pt x="3125" y="651"/>
                </a:cubicBezTo>
                <a:cubicBezTo>
                  <a:pt x="3118" y="653"/>
                  <a:pt x="3114" y="659"/>
                  <a:pt x="3110" y="666"/>
                </a:cubicBezTo>
                <a:cubicBezTo>
                  <a:pt x="3105" y="674"/>
                  <a:pt x="3100" y="681"/>
                  <a:pt x="3097" y="690"/>
                </a:cubicBezTo>
                <a:cubicBezTo>
                  <a:pt x="3091" y="705"/>
                  <a:pt x="3087" y="720"/>
                  <a:pt x="3082" y="735"/>
                </a:cubicBezTo>
                <a:cubicBezTo>
                  <a:pt x="3078" y="750"/>
                  <a:pt x="3069" y="776"/>
                  <a:pt x="3073" y="781"/>
                </a:cubicBezTo>
                <a:cubicBezTo>
                  <a:pt x="3076" y="785"/>
                  <a:pt x="3086" y="769"/>
                  <a:pt x="3091" y="762"/>
                </a:cubicBezTo>
                <a:close/>
                <a:moveTo>
                  <a:pt x="3048" y="1400"/>
                </a:moveTo>
                <a:cubicBezTo>
                  <a:pt x="3043" y="1385"/>
                  <a:pt x="3038" y="1362"/>
                  <a:pt x="3024" y="1357"/>
                </a:cubicBezTo>
                <a:cubicBezTo>
                  <a:pt x="3020" y="1356"/>
                  <a:pt x="3015" y="1357"/>
                  <a:pt x="3012" y="1361"/>
                </a:cubicBezTo>
                <a:cubicBezTo>
                  <a:pt x="3008" y="1367"/>
                  <a:pt x="3008" y="1375"/>
                  <a:pt x="3010" y="1382"/>
                </a:cubicBezTo>
                <a:cubicBezTo>
                  <a:pt x="3016" y="1403"/>
                  <a:pt x="3024" y="1423"/>
                  <a:pt x="3034" y="1442"/>
                </a:cubicBezTo>
                <a:cubicBezTo>
                  <a:pt x="3039" y="1451"/>
                  <a:pt x="3044" y="1460"/>
                  <a:pt x="3050" y="1469"/>
                </a:cubicBezTo>
                <a:cubicBezTo>
                  <a:pt x="3053" y="1473"/>
                  <a:pt x="3067" y="1497"/>
                  <a:pt x="3067" y="1487"/>
                </a:cubicBezTo>
                <a:cubicBezTo>
                  <a:pt x="3067" y="1475"/>
                  <a:pt x="3064" y="1462"/>
                  <a:pt x="3061" y="1451"/>
                </a:cubicBezTo>
                <a:cubicBezTo>
                  <a:pt x="3058" y="1434"/>
                  <a:pt x="3053" y="1417"/>
                  <a:pt x="3048" y="1400"/>
                </a:cubicBezTo>
                <a:close/>
                <a:moveTo>
                  <a:pt x="3770" y="764"/>
                </a:moveTo>
                <a:cubicBezTo>
                  <a:pt x="3781" y="793"/>
                  <a:pt x="3801" y="813"/>
                  <a:pt x="3821" y="829"/>
                </a:cubicBezTo>
                <a:cubicBezTo>
                  <a:pt x="3823" y="831"/>
                  <a:pt x="3825" y="833"/>
                  <a:pt x="3827" y="833"/>
                </a:cubicBezTo>
                <a:cubicBezTo>
                  <a:pt x="3828" y="833"/>
                  <a:pt x="3829" y="834"/>
                  <a:pt x="3829" y="833"/>
                </a:cubicBezTo>
                <a:cubicBezTo>
                  <a:pt x="3831" y="833"/>
                  <a:pt x="3832" y="833"/>
                  <a:pt x="3833" y="831"/>
                </a:cubicBezTo>
                <a:cubicBezTo>
                  <a:pt x="3837" y="826"/>
                  <a:pt x="3831" y="813"/>
                  <a:pt x="3830" y="808"/>
                </a:cubicBezTo>
                <a:cubicBezTo>
                  <a:pt x="3826" y="800"/>
                  <a:pt x="3822" y="792"/>
                  <a:pt x="3818" y="784"/>
                </a:cubicBezTo>
                <a:cubicBezTo>
                  <a:pt x="3812" y="771"/>
                  <a:pt x="3805" y="758"/>
                  <a:pt x="3796" y="746"/>
                </a:cubicBezTo>
                <a:cubicBezTo>
                  <a:pt x="3793" y="741"/>
                  <a:pt x="3789" y="736"/>
                  <a:pt x="3784" y="735"/>
                </a:cubicBezTo>
                <a:cubicBezTo>
                  <a:pt x="3779" y="733"/>
                  <a:pt x="3773" y="734"/>
                  <a:pt x="3770" y="740"/>
                </a:cubicBezTo>
                <a:cubicBezTo>
                  <a:pt x="3768" y="743"/>
                  <a:pt x="3767" y="747"/>
                  <a:pt x="3768" y="752"/>
                </a:cubicBezTo>
                <a:cubicBezTo>
                  <a:pt x="3768" y="756"/>
                  <a:pt x="3769" y="760"/>
                  <a:pt x="3770" y="764"/>
                </a:cubicBezTo>
                <a:close/>
                <a:moveTo>
                  <a:pt x="3792" y="1357"/>
                </a:moveTo>
                <a:cubicBezTo>
                  <a:pt x="3788" y="1356"/>
                  <a:pt x="3783" y="1357"/>
                  <a:pt x="3780" y="1361"/>
                </a:cubicBezTo>
                <a:cubicBezTo>
                  <a:pt x="3776" y="1367"/>
                  <a:pt x="3776" y="1375"/>
                  <a:pt x="3778" y="1382"/>
                </a:cubicBezTo>
                <a:cubicBezTo>
                  <a:pt x="3784" y="1403"/>
                  <a:pt x="3792" y="1423"/>
                  <a:pt x="3802" y="1442"/>
                </a:cubicBezTo>
                <a:cubicBezTo>
                  <a:pt x="3807" y="1451"/>
                  <a:pt x="3812" y="1460"/>
                  <a:pt x="3818" y="1469"/>
                </a:cubicBezTo>
                <a:cubicBezTo>
                  <a:pt x="3821" y="1473"/>
                  <a:pt x="3835" y="1497"/>
                  <a:pt x="3835" y="1487"/>
                </a:cubicBezTo>
                <a:cubicBezTo>
                  <a:pt x="3835" y="1475"/>
                  <a:pt x="3832" y="1462"/>
                  <a:pt x="3829" y="1451"/>
                </a:cubicBezTo>
                <a:cubicBezTo>
                  <a:pt x="3826" y="1434"/>
                  <a:pt x="3821" y="1417"/>
                  <a:pt x="3816" y="1400"/>
                </a:cubicBezTo>
                <a:cubicBezTo>
                  <a:pt x="3811" y="1385"/>
                  <a:pt x="3806" y="1362"/>
                  <a:pt x="3792" y="1357"/>
                </a:cubicBezTo>
                <a:close/>
                <a:moveTo>
                  <a:pt x="3050" y="58"/>
                </a:moveTo>
                <a:cubicBezTo>
                  <a:pt x="3053" y="62"/>
                  <a:pt x="3067" y="86"/>
                  <a:pt x="3067" y="76"/>
                </a:cubicBezTo>
                <a:cubicBezTo>
                  <a:pt x="3067" y="64"/>
                  <a:pt x="3064" y="51"/>
                  <a:pt x="3061" y="40"/>
                </a:cubicBezTo>
                <a:cubicBezTo>
                  <a:pt x="3058" y="27"/>
                  <a:pt x="3055" y="13"/>
                  <a:pt x="3051" y="0"/>
                </a:cubicBezTo>
                <a:cubicBezTo>
                  <a:pt x="3020" y="0"/>
                  <a:pt x="3020" y="0"/>
                  <a:pt x="3020" y="0"/>
                </a:cubicBezTo>
                <a:cubicBezTo>
                  <a:pt x="3024" y="11"/>
                  <a:pt x="3029" y="21"/>
                  <a:pt x="3034" y="31"/>
                </a:cubicBezTo>
                <a:cubicBezTo>
                  <a:pt x="3039" y="40"/>
                  <a:pt x="3044" y="49"/>
                  <a:pt x="3050" y="58"/>
                </a:cubicBezTo>
                <a:close/>
                <a:moveTo>
                  <a:pt x="3792" y="652"/>
                </a:moveTo>
                <a:cubicBezTo>
                  <a:pt x="3788" y="650"/>
                  <a:pt x="3783" y="651"/>
                  <a:pt x="3780" y="656"/>
                </a:cubicBezTo>
                <a:cubicBezTo>
                  <a:pt x="3776" y="661"/>
                  <a:pt x="3776" y="669"/>
                  <a:pt x="3778" y="676"/>
                </a:cubicBezTo>
                <a:cubicBezTo>
                  <a:pt x="3784" y="698"/>
                  <a:pt x="3792" y="718"/>
                  <a:pt x="3802" y="736"/>
                </a:cubicBezTo>
                <a:cubicBezTo>
                  <a:pt x="3807" y="746"/>
                  <a:pt x="3812" y="755"/>
                  <a:pt x="3818" y="763"/>
                </a:cubicBezTo>
                <a:cubicBezTo>
                  <a:pt x="3821" y="767"/>
                  <a:pt x="3835" y="791"/>
                  <a:pt x="3835" y="781"/>
                </a:cubicBezTo>
                <a:cubicBezTo>
                  <a:pt x="3835" y="769"/>
                  <a:pt x="3832" y="757"/>
                  <a:pt x="3829" y="746"/>
                </a:cubicBezTo>
                <a:cubicBezTo>
                  <a:pt x="3826" y="728"/>
                  <a:pt x="3821" y="711"/>
                  <a:pt x="3816" y="694"/>
                </a:cubicBezTo>
                <a:cubicBezTo>
                  <a:pt x="3811" y="680"/>
                  <a:pt x="3806" y="656"/>
                  <a:pt x="3792" y="652"/>
                </a:cubicBezTo>
                <a:close/>
                <a:moveTo>
                  <a:pt x="3770" y="58"/>
                </a:moveTo>
                <a:cubicBezTo>
                  <a:pt x="3781" y="87"/>
                  <a:pt x="3801" y="107"/>
                  <a:pt x="3821" y="124"/>
                </a:cubicBezTo>
                <a:cubicBezTo>
                  <a:pt x="3823" y="125"/>
                  <a:pt x="3825" y="127"/>
                  <a:pt x="3827" y="128"/>
                </a:cubicBezTo>
                <a:cubicBezTo>
                  <a:pt x="3828" y="128"/>
                  <a:pt x="3829" y="128"/>
                  <a:pt x="3829" y="128"/>
                </a:cubicBezTo>
                <a:cubicBezTo>
                  <a:pt x="3831" y="128"/>
                  <a:pt x="3832" y="127"/>
                  <a:pt x="3833" y="126"/>
                </a:cubicBezTo>
                <a:cubicBezTo>
                  <a:pt x="3837" y="121"/>
                  <a:pt x="3831" y="107"/>
                  <a:pt x="3830" y="103"/>
                </a:cubicBezTo>
                <a:cubicBezTo>
                  <a:pt x="3826" y="94"/>
                  <a:pt x="3822" y="87"/>
                  <a:pt x="3818" y="79"/>
                </a:cubicBezTo>
                <a:cubicBezTo>
                  <a:pt x="3812" y="65"/>
                  <a:pt x="3805" y="52"/>
                  <a:pt x="3796" y="40"/>
                </a:cubicBezTo>
                <a:cubicBezTo>
                  <a:pt x="3793" y="35"/>
                  <a:pt x="3789" y="31"/>
                  <a:pt x="3784" y="29"/>
                </a:cubicBezTo>
                <a:cubicBezTo>
                  <a:pt x="3779" y="27"/>
                  <a:pt x="3773" y="29"/>
                  <a:pt x="3770" y="34"/>
                </a:cubicBezTo>
                <a:cubicBezTo>
                  <a:pt x="3768" y="37"/>
                  <a:pt x="3767" y="42"/>
                  <a:pt x="3768" y="46"/>
                </a:cubicBezTo>
                <a:cubicBezTo>
                  <a:pt x="3768" y="50"/>
                  <a:pt x="3769" y="54"/>
                  <a:pt x="3770" y="58"/>
                </a:cubicBezTo>
                <a:close/>
                <a:moveTo>
                  <a:pt x="3818" y="58"/>
                </a:moveTo>
                <a:cubicBezTo>
                  <a:pt x="3821" y="62"/>
                  <a:pt x="3835" y="86"/>
                  <a:pt x="3835" y="76"/>
                </a:cubicBezTo>
                <a:cubicBezTo>
                  <a:pt x="3835" y="64"/>
                  <a:pt x="3832" y="51"/>
                  <a:pt x="3829" y="40"/>
                </a:cubicBezTo>
                <a:cubicBezTo>
                  <a:pt x="3826" y="27"/>
                  <a:pt x="3823" y="13"/>
                  <a:pt x="3819" y="0"/>
                </a:cubicBezTo>
                <a:cubicBezTo>
                  <a:pt x="3788" y="0"/>
                  <a:pt x="3788" y="0"/>
                  <a:pt x="3788" y="0"/>
                </a:cubicBezTo>
                <a:cubicBezTo>
                  <a:pt x="3792" y="11"/>
                  <a:pt x="3797" y="21"/>
                  <a:pt x="3802" y="31"/>
                </a:cubicBezTo>
                <a:cubicBezTo>
                  <a:pt x="3807" y="40"/>
                  <a:pt x="3812" y="49"/>
                  <a:pt x="3818" y="58"/>
                </a:cubicBezTo>
                <a:close/>
                <a:moveTo>
                  <a:pt x="3460" y="933"/>
                </a:moveTo>
                <a:cubicBezTo>
                  <a:pt x="3455" y="930"/>
                  <a:pt x="3448" y="932"/>
                  <a:pt x="3444" y="937"/>
                </a:cubicBezTo>
                <a:cubicBezTo>
                  <a:pt x="3440" y="942"/>
                  <a:pt x="3438" y="949"/>
                  <a:pt x="3437" y="956"/>
                </a:cubicBezTo>
                <a:cubicBezTo>
                  <a:pt x="3438" y="982"/>
                  <a:pt x="3441" y="1006"/>
                  <a:pt x="3444" y="1031"/>
                </a:cubicBezTo>
                <a:cubicBezTo>
                  <a:pt x="3446" y="1041"/>
                  <a:pt x="3447" y="1051"/>
                  <a:pt x="3449" y="1061"/>
                </a:cubicBezTo>
                <a:cubicBezTo>
                  <a:pt x="3450" y="1064"/>
                  <a:pt x="3453" y="1082"/>
                  <a:pt x="3457" y="1074"/>
                </a:cubicBezTo>
                <a:cubicBezTo>
                  <a:pt x="3459" y="1070"/>
                  <a:pt x="3460" y="1063"/>
                  <a:pt x="3461" y="1058"/>
                </a:cubicBezTo>
                <a:cubicBezTo>
                  <a:pt x="3463" y="1048"/>
                  <a:pt x="3464" y="1038"/>
                  <a:pt x="3465" y="1028"/>
                </a:cubicBezTo>
                <a:cubicBezTo>
                  <a:pt x="3468" y="1011"/>
                  <a:pt x="3469" y="994"/>
                  <a:pt x="3470" y="977"/>
                </a:cubicBezTo>
                <a:cubicBezTo>
                  <a:pt x="3471" y="963"/>
                  <a:pt x="3472" y="940"/>
                  <a:pt x="3460" y="933"/>
                </a:cubicBezTo>
                <a:close/>
                <a:moveTo>
                  <a:pt x="3457" y="425"/>
                </a:moveTo>
                <a:cubicBezTo>
                  <a:pt x="3460" y="429"/>
                  <a:pt x="3470" y="414"/>
                  <a:pt x="3475" y="406"/>
                </a:cubicBezTo>
                <a:cubicBezTo>
                  <a:pt x="3481" y="399"/>
                  <a:pt x="3487" y="390"/>
                  <a:pt x="3492" y="382"/>
                </a:cubicBezTo>
                <a:cubicBezTo>
                  <a:pt x="3499" y="370"/>
                  <a:pt x="3505" y="358"/>
                  <a:pt x="3511" y="346"/>
                </a:cubicBezTo>
                <a:cubicBezTo>
                  <a:pt x="3516" y="333"/>
                  <a:pt x="3522" y="321"/>
                  <a:pt x="3520" y="306"/>
                </a:cubicBezTo>
                <a:cubicBezTo>
                  <a:pt x="3520" y="303"/>
                  <a:pt x="3519" y="300"/>
                  <a:pt x="3517" y="298"/>
                </a:cubicBezTo>
                <a:cubicBezTo>
                  <a:pt x="3515" y="295"/>
                  <a:pt x="3512" y="295"/>
                  <a:pt x="3509" y="296"/>
                </a:cubicBezTo>
                <a:cubicBezTo>
                  <a:pt x="3502" y="298"/>
                  <a:pt x="3498" y="304"/>
                  <a:pt x="3494" y="310"/>
                </a:cubicBezTo>
                <a:cubicBezTo>
                  <a:pt x="3489" y="318"/>
                  <a:pt x="3484" y="326"/>
                  <a:pt x="3481" y="335"/>
                </a:cubicBezTo>
                <a:cubicBezTo>
                  <a:pt x="3475" y="349"/>
                  <a:pt x="3471" y="364"/>
                  <a:pt x="3466" y="380"/>
                </a:cubicBezTo>
                <a:cubicBezTo>
                  <a:pt x="3462" y="394"/>
                  <a:pt x="3453" y="421"/>
                  <a:pt x="3457" y="425"/>
                </a:cubicBezTo>
                <a:close/>
                <a:moveTo>
                  <a:pt x="3457" y="1133"/>
                </a:moveTo>
                <a:cubicBezTo>
                  <a:pt x="3460" y="1137"/>
                  <a:pt x="3470" y="1122"/>
                  <a:pt x="3475" y="1115"/>
                </a:cubicBezTo>
                <a:cubicBezTo>
                  <a:pt x="3481" y="1107"/>
                  <a:pt x="3487" y="1099"/>
                  <a:pt x="3492" y="1090"/>
                </a:cubicBezTo>
                <a:cubicBezTo>
                  <a:pt x="3499" y="1079"/>
                  <a:pt x="3505" y="1067"/>
                  <a:pt x="3511" y="1054"/>
                </a:cubicBezTo>
                <a:cubicBezTo>
                  <a:pt x="3516" y="1042"/>
                  <a:pt x="3522" y="1030"/>
                  <a:pt x="3520" y="1015"/>
                </a:cubicBezTo>
                <a:cubicBezTo>
                  <a:pt x="3520" y="1012"/>
                  <a:pt x="3519" y="1008"/>
                  <a:pt x="3517" y="1006"/>
                </a:cubicBezTo>
                <a:cubicBezTo>
                  <a:pt x="3515" y="1003"/>
                  <a:pt x="3512" y="1003"/>
                  <a:pt x="3509" y="1004"/>
                </a:cubicBezTo>
                <a:cubicBezTo>
                  <a:pt x="3502" y="1006"/>
                  <a:pt x="3498" y="1012"/>
                  <a:pt x="3494" y="1019"/>
                </a:cubicBezTo>
                <a:cubicBezTo>
                  <a:pt x="3489" y="1026"/>
                  <a:pt x="3484" y="1034"/>
                  <a:pt x="3481" y="1043"/>
                </a:cubicBezTo>
                <a:cubicBezTo>
                  <a:pt x="3475" y="1058"/>
                  <a:pt x="3471" y="1073"/>
                  <a:pt x="3466" y="1088"/>
                </a:cubicBezTo>
                <a:cubicBezTo>
                  <a:pt x="3462" y="1103"/>
                  <a:pt x="3453" y="1129"/>
                  <a:pt x="3457" y="1133"/>
                </a:cubicBezTo>
                <a:close/>
                <a:moveTo>
                  <a:pt x="3432" y="1047"/>
                </a:moveTo>
                <a:cubicBezTo>
                  <a:pt x="3427" y="1033"/>
                  <a:pt x="3422" y="1009"/>
                  <a:pt x="3408" y="1004"/>
                </a:cubicBezTo>
                <a:cubicBezTo>
                  <a:pt x="3404" y="1003"/>
                  <a:pt x="3399" y="1004"/>
                  <a:pt x="3396" y="1008"/>
                </a:cubicBezTo>
                <a:cubicBezTo>
                  <a:pt x="3392" y="1014"/>
                  <a:pt x="3392" y="1022"/>
                  <a:pt x="3394" y="1029"/>
                </a:cubicBezTo>
                <a:cubicBezTo>
                  <a:pt x="3400" y="1050"/>
                  <a:pt x="3408" y="1071"/>
                  <a:pt x="3418" y="1089"/>
                </a:cubicBezTo>
                <a:cubicBezTo>
                  <a:pt x="3423" y="1098"/>
                  <a:pt x="3428" y="1107"/>
                  <a:pt x="3434" y="1116"/>
                </a:cubicBezTo>
                <a:cubicBezTo>
                  <a:pt x="3437" y="1120"/>
                  <a:pt x="3451" y="1144"/>
                  <a:pt x="3451" y="1134"/>
                </a:cubicBezTo>
                <a:cubicBezTo>
                  <a:pt x="3451" y="1122"/>
                  <a:pt x="3448" y="1110"/>
                  <a:pt x="3445" y="1098"/>
                </a:cubicBezTo>
                <a:cubicBezTo>
                  <a:pt x="3442" y="1081"/>
                  <a:pt x="3437" y="1064"/>
                  <a:pt x="3432" y="1047"/>
                </a:cubicBezTo>
                <a:close/>
                <a:moveTo>
                  <a:pt x="3449" y="352"/>
                </a:moveTo>
                <a:cubicBezTo>
                  <a:pt x="3450" y="355"/>
                  <a:pt x="3453" y="374"/>
                  <a:pt x="3457" y="366"/>
                </a:cubicBezTo>
                <a:cubicBezTo>
                  <a:pt x="3459" y="361"/>
                  <a:pt x="3460" y="355"/>
                  <a:pt x="3461" y="350"/>
                </a:cubicBezTo>
                <a:cubicBezTo>
                  <a:pt x="3463" y="340"/>
                  <a:pt x="3464" y="330"/>
                  <a:pt x="3465" y="320"/>
                </a:cubicBezTo>
                <a:cubicBezTo>
                  <a:pt x="3468" y="303"/>
                  <a:pt x="3469" y="286"/>
                  <a:pt x="3470" y="268"/>
                </a:cubicBezTo>
                <a:cubicBezTo>
                  <a:pt x="3471" y="254"/>
                  <a:pt x="3472" y="232"/>
                  <a:pt x="3460" y="224"/>
                </a:cubicBezTo>
                <a:cubicBezTo>
                  <a:pt x="3455" y="221"/>
                  <a:pt x="3448" y="223"/>
                  <a:pt x="3444" y="228"/>
                </a:cubicBezTo>
                <a:cubicBezTo>
                  <a:pt x="3440" y="233"/>
                  <a:pt x="3438" y="241"/>
                  <a:pt x="3437" y="248"/>
                </a:cubicBezTo>
                <a:cubicBezTo>
                  <a:pt x="3438" y="273"/>
                  <a:pt x="3441" y="298"/>
                  <a:pt x="3444" y="323"/>
                </a:cubicBezTo>
                <a:cubicBezTo>
                  <a:pt x="3446" y="333"/>
                  <a:pt x="3447" y="343"/>
                  <a:pt x="3449" y="352"/>
                </a:cubicBezTo>
                <a:close/>
                <a:moveTo>
                  <a:pt x="3386" y="408"/>
                </a:moveTo>
                <a:cubicBezTo>
                  <a:pt x="3397" y="437"/>
                  <a:pt x="3417" y="457"/>
                  <a:pt x="3437" y="474"/>
                </a:cubicBezTo>
                <a:cubicBezTo>
                  <a:pt x="3439" y="475"/>
                  <a:pt x="3441" y="477"/>
                  <a:pt x="3443" y="478"/>
                </a:cubicBezTo>
                <a:cubicBezTo>
                  <a:pt x="3444" y="478"/>
                  <a:pt x="3445" y="478"/>
                  <a:pt x="3445" y="478"/>
                </a:cubicBezTo>
                <a:cubicBezTo>
                  <a:pt x="3447" y="478"/>
                  <a:pt x="3448" y="477"/>
                  <a:pt x="3449" y="476"/>
                </a:cubicBezTo>
                <a:cubicBezTo>
                  <a:pt x="3453" y="471"/>
                  <a:pt x="3447" y="457"/>
                  <a:pt x="3446" y="453"/>
                </a:cubicBezTo>
                <a:cubicBezTo>
                  <a:pt x="3442" y="444"/>
                  <a:pt x="3438" y="436"/>
                  <a:pt x="3434" y="429"/>
                </a:cubicBezTo>
                <a:cubicBezTo>
                  <a:pt x="3428" y="415"/>
                  <a:pt x="3421" y="402"/>
                  <a:pt x="3412" y="390"/>
                </a:cubicBezTo>
                <a:cubicBezTo>
                  <a:pt x="3409" y="385"/>
                  <a:pt x="3405" y="381"/>
                  <a:pt x="3400" y="379"/>
                </a:cubicBezTo>
                <a:cubicBezTo>
                  <a:pt x="3395" y="377"/>
                  <a:pt x="3389" y="379"/>
                  <a:pt x="3386" y="384"/>
                </a:cubicBezTo>
                <a:cubicBezTo>
                  <a:pt x="3384" y="387"/>
                  <a:pt x="3383" y="392"/>
                  <a:pt x="3384" y="396"/>
                </a:cubicBezTo>
                <a:cubicBezTo>
                  <a:pt x="3384" y="400"/>
                  <a:pt x="3385" y="404"/>
                  <a:pt x="3386" y="408"/>
                </a:cubicBezTo>
                <a:close/>
                <a:moveTo>
                  <a:pt x="2308" y="580"/>
                </a:moveTo>
                <a:cubicBezTo>
                  <a:pt x="2303" y="577"/>
                  <a:pt x="2296" y="579"/>
                  <a:pt x="2292" y="584"/>
                </a:cubicBezTo>
                <a:cubicBezTo>
                  <a:pt x="2288" y="589"/>
                  <a:pt x="2286" y="596"/>
                  <a:pt x="2285" y="604"/>
                </a:cubicBezTo>
                <a:cubicBezTo>
                  <a:pt x="2286" y="629"/>
                  <a:pt x="2289" y="654"/>
                  <a:pt x="2292" y="679"/>
                </a:cubicBezTo>
                <a:cubicBezTo>
                  <a:pt x="2294" y="688"/>
                  <a:pt x="2295" y="698"/>
                  <a:pt x="2297" y="708"/>
                </a:cubicBezTo>
                <a:cubicBezTo>
                  <a:pt x="2298" y="711"/>
                  <a:pt x="2301" y="730"/>
                  <a:pt x="2305" y="721"/>
                </a:cubicBezTo>
                <a:cubicBezTo>
                  <a:pt x="2307" y="717"/>
                  <a:pt x="2308" y="711"/>
                  <a:pt x="2309" y="706"/>
                </a:cubicBezTo>
                <a:cubicBezTo>
                  <a:pt x="2311" y="696"/>
                  <a:pt x="2312" y="685"/>
                  <a:pt x="2313" y="675"/>
                </a:cubicBezTo>
                <a:cubicBezTo>
                  <a:pt x="2316" y="658"/>
                  <a:pt x="2317" y="641"/>
                  <a:pt x="2318" y="624"/>
                </a:cubicBezTo>
                <a:cubicBezTo>
                  <a:pt x="2319" y="610"/>
                  <a:pt x="2320" y="587"/>
                  <a:pt x="2308" y="580"/>
                </a:cubicBezTo>
                <a:close/>
                <a:moveTo>
                  <a:pt x="2323" y="762"/>
                </a:moveTo>
                <a:cubicBezTo>
                  <a:pt x="2329" y="754"/>
                  <a:pt x="2335" y="746"/>
                  <a:pt x="2340" y="738"/>
                </a:cubicBezTo>
                <a:cubicBezTo>
                  <a:pt x="2347" y="726"/>
                  <a:pt x="2353" y="714"/>
                  <a:pt x="2359" y="702"/>
                </a:cubicBezTo>
                <a:cubicBezTo>
                  <a:pt x="2364" y="689"/>
                  <a:pt x="2370" y="677"/>
                  <a:pt x="2368" y="662"/>
                </a:cubicBezTo>
                <a:cubicBezTo>
                  <a:pt x="2368" y="659"/>
                  <a:pt x="2367" y="656"/>
                  <a:pt x="2366" y="653"/>
                </a:cubicBezTo>
                <a:cubicBezTo>
                  <a:pt x="2363" y="651"/>
                  <a:pt x="2360" y="651"/>
                  <a:pt x="2357" y="651"/>
                </a:cubicBezTo>
                <a:cubicBezTo>
                  <a:pt x="2350" y="653"/>
                  <a:pt x="2346" y="659"/>
                  <a:pt x="2342" y="666"/>
                </a:cubicBezTo>
                <a:cubicBezTo>
                  <a:pt x="2337" y="674"/>
                  <a:pt x="2332" y="681"/>
                  <a:pt x="2329" y="690"/>
                </a:cubicBezTo>
                <a:cubicBezTo>
                  <a:pt x="2323" y="705"/>
                  <a:pt x="2319" y="720"/>
                  <a:pt x="2314" y="735"/>
                </a:cubicBezTo>
                <a:cubicBezTo>
                  <a:pt x="2310" y="750"/>
                  <a:pt x="2301" y="776"/>
                  <a:pt x="2305" y="781"/>
                </a:cubicBezTo>
                <a:cubicBezTo>
                  <a:pt x="2308" y="785"/>
                  <a:pt x="2318" y="769"/>
                  <a:pt x="2323" y="762"/>
                </a:cubicBezTo>
                <a:close/>
                <a:moveTo>
                  <a:pt x="2305" y="16"/>
                </a:moveTo>
                <a:cubicBezTo>
                  <a:pt x="2307" y="11"/>
                  <a:pt x="2308" y="5"/>
                  <a:pt x="2309" y="0"/>
                </a:cubicBezTo>
                <a:cubicBezTo>
                  <a:pt x="2297" y="0"/>
                  <a:pt x="2297" y="0"/>
                  <a:pt x="2297" y="0"/>
                </a:cubicBezTo>
                <a:cubicBezTo>
                  <a:pt x="2297" y="1"/>
                  <a:pt x="2297" y="2"/>
                  <a:pt x="2297" y="3"/>
                </a:cubicBezTo>
                <a:cubicBezTo>
                  <a:pt x="2298" y="5"/>
                  <a:pt x="2301" y="24"/>
                  <a:pt x="2305" y="16"/>
                </a:cubicBezTo>
                <a:close/>
                <a:moveTo>
                  <a:pt x="2305" y="1486"/>
                </a:moveTo>
                <a:cubicBezTo>
                  <a:pt x="2308" y="1490"/>
                  <a:pt x="2318" y="1475"/>
                  <a:pt x="2323" y="1468"/>
                </a:cubicBezTo>
                <a:cubicBezTo>
                  <a:pt x="2329" y="1460"/>
                  <a:pt x="2335" y="1452"/>
                  <a:pt x="2340" y="1443"/>
                </a:cubicBezTo>
                <a:cubicBezTo>
                  <a:pt x="2347" y="1432"/>
                  <a:pt x="2353" y="1420"/>
                  <a:pt x="2359" y="1407"/>
                </a:cubicBezTo>
                <a:cubicBezTo>
                  <a:pt x="2364" y="1395"/>
                  <a:pt x="2370" y="1382"/>
                  <a:pt x="2368" y="1368"/>
                </a:cubicBezTo>
                <a:cubicBezTo>
                  <a:pt x="2368" y="1364"/>
                  <a:pt x="2367" y="1361"/>
                  <a:pt x="2366" y="1359"/>
                </a:cubicBezTo>
                <a:cubicBezTo>
                  <a:pt x="2363" y="1356"/>
                  <a:pt x="2360" y="1356"/>
                  <a:pt x="2357" y="1357"/>
                </a:cubicBezTo>
                <a:cubicBezTo>
                  <a:pt x="2350" y="1359"/>
                  <a:pt x="2346" y="1365"/>
                  <a:pt x="2342" y="1372"/>
                </a:cubicBezTo>
                <a:cubicBezTo>
                  <a:pt x="2337" y="1379"/>
                  <a:pt x="2332" y="1387"/>
                  <a:pt x="2329" y="1396"/>
                </a:cubicBezTo>
                <a:cubicBezTo>
                  <a:pt x="2323" y="1411"/>
                  <a:pt x="2319" y="1426"/>
                  <a:pt x="2314" y="1441"/>
                </a:cubicBezTo>
                <a:cubicBezTo>
                  <a:pt x="2310" y="1456"/>
                  <a:pt x="2301" y="1482"/>
                  <a:pt x="2305" y="1486"/>
                </a:cubicBezTo>
                <a:close/>
                <a:moveTo>
                  <a:pt x="3002" y="58"/>
                </a:moveTo>
                <a:cubicBezTo>
                  <a:pt x="3013" y="87"/>
                  <a:pt x="3033" y="107"/>
                  <a:pt x="3053" y="124"/>
                </a:cubicBezTo>
                <a:cubicBezTo>
                  <a:pt x="3055" y="125"/>
                  <a:pt x="3057" y="127"/>
                  <a:pt x="3059" y="128"/>
                </a:cubicBezTo>
                <a:cubicBezTo>
                  <a:pt x="3060" y="128"/>
                  <a:pt x="3061" y="128"/>
                  <a:pt x="3061" y="128"/>
                </a:cubicBezTo>
                <a:cubicBezTo>
                  <a:pt x="3063" y="128"/>
                  <a:pt x="3064" y="127"/>
                  <a:pt x="3065" y="126"/>
                </a:cubicBezTo>
                <a:cubicBezTo>
                  <a:pt x="3069" y="121"/>
                  <a:pt x="3063" y="107"/>
                  <a:pt x="3062" y="103"/>
                </a:cubicBezTo>
                <a:cubicBezTo>
                  <a:pt x="3058" y="94"/>
                  <a:pt x="3054" y="87"/>
                  <a:pt x="3050" y="79"/>
                </a:cubicBezTo>
                <a:cubicBezTo>
                  <a:pt x="3044" y="65"/>
                  <a:pt x="3037" y="52"/>
                  <a:pt x="3028" y="40"/>
                </a:cubicBezTo>
                <a:cubicBezTo>
                  <a:pt x="3025" y="35"/>
                  <a:pt x="3021" y="31"/>
                  <a:pt x="3016" y="29"/>
                </a:cubicBezTo>
                <a:cubicBezTo>
                  <a:pt x="3011" y="27"/>
                  <a:pt x="3005" y="29"/>
                  <a:pt x="3002" y="34"/>
                </a:cubicBezTo>
                <a:cubicBezTo>
                  <a:pt x="3000" y="37"/>
                  <a:pt x="2999" y="42"/>
                  <a:pt x="3000" y="46"/>
                </a:cubicBezTo>
                <a:cubicBezTo>
                  <a:pt x="3000" y="50"/>
                  <a:pt x="3001" y="54"/>
                  <a:pt x="3002" y="58"/>
                </a:cubicBezTo>
                <a:close/>
                <a:moveTo>
                  <a:pt x="2280" y="694"/>
                </a:moveTo>
                <a:cubicBezTo>
                  <a:pt x="2275" y="680"/>
                  <a:pt x="2270" y="656"/>
                  <a:pt x="2256" y="652"/>
                </a:cubicBezTo>
                <a:cubicBezTo>
                  <a:pt x="2252" y="650"/>
                  <a:pt x="2247" y="651"/>
                  <a:pt x="2244" y="656"/>
                </a:cubicBezTo>
                <a:cubicBezTo>
                  <a:pt x="2240" y="661"/>
                  <a:pt x="2240" y="669"/>
                  <a:pt x="2242" y="676"/>
                </a:cubicBezTo>
                <a:cubicBezTo>
                  <a:pt x="2248" y="698"/>
                  <a:pt x="2256" y="718"/>
                  <a:pt x="2266" y="736"/>
                </a:cubicBezTo>
                <a:cubicBezTo>
                  <a:pt x="2271" y="746"/>
                  <a:pt x="2276" y="755"/>
                  <a:pt x="2282" y="763"/>
                </a:cubicBezTo>
                <a:cubicBezTo>
                  <a:pt x="2285" y="767"/>
                  <a:pt x="2299" y="791"/>
                  <a:pt x="2299" y="781"/>
                </a:cubicBezTo>
                <a:cubicBezTo>
                  <a:pt x="2299" y="769"/>
                  <a:pt x="2296" y="757"/>
                  <a:pt x="2293" y="746"/>
                </a:cubicBezTo>
                <a:cubicBezTo>
                  <a:pt x="2290" y="728"/>
                  <a:pt x="2285" y="711"/>
                  <a:pt x="2280" y="694"/>
                </a:cubicBezTo>
                <a:close/>
                <a:moveTo>
                  <a:pt x="1921" y="425"/>
                </a:moveTo>
                <a:cubicBezTo>
                  <a:pt x="1924" y="429"/>
                  <a:pt x="1934" y="414"/>
                  <a:pt x="1939" y="406"/>
                </a:cubicBezTo>
                <a:cubicBezTo>
                  <a:pt x="1945" y="399"/>
                  <a:pt x="1951" y="390"/>
                  <a:pt x="1956" y="382"/>
                </a:cubicBezTo>
                <a:cubicBezTo>
                  <a:pt x="1963" y="370"/>
                  <a:pt x="1969" y="358"/>
                  <a:pt x="1975" y="346"/>
                </a:cubicBezTo>
                <a:cubicBezTo>
                  <a:pt x="1980" y="333"/>
                  <a:pt x="1986" y="321"/>
                  <a:pt x="1984" y="306"/>
                </a:cubicBezTo>
                <a:cubicBezTo>
                  <a:pt x="1984" y="303"/>
                  <a:pt x="1983" y="300"/>
                  <a:pt x="1982" y="298"/>
                </a:cubicBezTo>
                <a:cubicBezTo>
                  <a:pt x="1979" y="295"/>
                  <a:pt x="1976" y="295"/>
                  <a:pt x="1973" y="296"/>
                </a:cubicBezTo>
                <a:cubicBezTo>
                  <a:pt x="1966" y="298"/>
                  <a:pt x="1962" y="304"/>
                  <a:pt x="1958" y="310"/>
                </a:cubicBezTo>
                <a:cubicBezTo>
                  <a:pt x="1953" y="318"/>
                  <a:pt x="1948" y="326"/>
                  <a:pt x="1945" y="335"/>
                </a:cubicBezTo>
                <a:cubicBezTo>
                  <a:pt x="1939" y="349"/>
                  <a:pt x="1935" y="364"/>
                  <a:pt x="1930" y="380"/>
                </a:cubicBezTo>
                <a:cubicBezTo>
                  <a:pt x="1926" y="394"/>
                  <a:pt x="1917" y="421"/>
                  <a:pt x="1921" y="425"/>
                </a:cubicBezTo>
                <a:close/>
                <a:moveTo>
                  <a:pt x="2234" y="764"/>
                </a:moveTo>
                <a:cubicBezTo>
                  <a:pt x="2245" y="793"/>
                  <a:pt x="2265" y="813"/>
                  <a:pt x="2285" y="829"/>
                </a:cubicBezTo>
                <a:cubicBezTo>
                  <a:pt x="2287" y="831"/>
                  <a:pt x="2289" y="833"/>
                  <a:pt x="2291" y="833"/>
                </a:cubicBezTo>
                <a:cubicBezTo>
                  <a:pt x="2292" y="833"/>
                  <a:pt x="2293" y="834"/>
                  <a:pt x="2293" y="833"/>
                </a:cubicBezTo>
                <a:cubicBezTo>
                  <a:pt x="2295" y="833"/>
                  <a:pt x="2296" y="833"/>
                  <a:pt x="2297" y="831"/>
                </a:cubicBezTo>
                <a:cubicBezTo>
                  <a:pt x="2301" y="826"/>
                  <a:pt x="2295" y="813"/>
                  <a:pt x="2294" y="808"/>
                </a:cubicBezTo>
                <a:cubicBezTo>
                  <a:pt x="2290" y="800"/>
                  <a:pt x="2286" y="792"/>
                  <a:pt x="2282" y="784"/>
                </a:cubicBezTo>
                <a:cubicBezTo>
                  <a:pt x="2276" y="771"/>
                  <a:pt x="2269" y="758"/>
                  <a:pt x="2260" y="746"/>
                </a:cubicBezTo>
                <a:cubicBezTo>
                  <a:pt x="2257" y="741"/>
                  <a:pt x="2253" y="736"/>
                  <a:pt x="2248" y="735"/>
                </a:cubicBezTo>
                <a:cubicBezTo>
                  <a:pt x="2243" y="733"/>
                  <a:pt x="2237" y="734"/>
                  <a:pt x="2234" y="740"/>
                </a:cubicBezTo>
                <a:cubicBezTo>
                  <a:pt x="2232" y="743"/>
                  <a:pt x="2231" y="747"/>
                  <a:pt x="2232" y="752"/>
                </a:cubicBezTo>
                <a:cubicBezTo>
                  <a:pt x="2232" y="756"/>
                  <a:pt x="2233" y="760"/>
                  <a:pt x="2234" y="764"/>
                </a:cubicBezTo>
                <a:close/>
                <a:moveTo>
                  <a:pt x="2234" y="58"/>
                </a:moveTo>
                <a:cubicBezTo>
                  <a:pt x="2245" y="87"/>
                  <a:pt x="2265" y="107"/>
                  <a:pt x="2285" y="124"/>
                </a:cubicBezTo>
                <a:cubicBezTo>
                  <a:pt x="2287" y="125"/>
                  <a:pt x="2289" y="127"/>
                  <a:pt x="2291" y="128"/>
                </a:cubicBezTo>
                <a:cubicBezTo>
                  <a:pt x="2292" y="128"/>
                  <a:pt x="2293" y="128"/>
                  <a:pt x="2293" y="128"/>
                </a:cubicBezTo>
                <a:cubicBezTo>
                  <a:pt x="2295" y="128"/>
                  <a:pt x="2296" y="127"/>
                  <a:pt x="2297" y="126"/>
                </a:cubicBezTo>
                <a:cubicBezTo>
                  <a:pt x="2301" y="121"/>
                  <a:pt x="2295" y="107"/>
                  <a:pt x="2294" y="103"/>
                </a:cubicBezTo>
                <a:cubicBezTo>
                  <a:pt x="2290" y="94"/>
                  <a:pt x="2286" y="87"/>
                  <a:pt x="2282" y="79"/>
                </a:cubicBezTo>
                <a:cubicBezTo>
                  <a:pt x="2276" y="65"/>
                  <a:pt x="2269" y="52"/>
                  <a:pt x="2260" y="40"/>
                </a:cubicBezTo>
                <a:cubicBezTo>
                  <a:pt x="2257" y="35"/>
                  <a:pt x="2253" y="31"/>
                  <a:pt x="2248" y="29"/>
                </a:cubicBezTo>
                <a:cubicBezTo>
                  <a:pt x="2243" y="27"/>
                  <a:pt x="2237" y="29"/>
                  <a:pt x="2234" y="34"/>
                </a:cubicBezTo>
                <a:cubicBezTo>
                  <a:pt x="2232" y="37"/>
                  <a:pt x="2231" y="42"/>
                  <a:pt x="2232" y="46"/>
                </a:cubicBezTo>
                <a:cubicBezTo>
                  <a:pt x="2232" y="50"/>
                  <a:pt x="2233" y="54"/>
                  <a:pt x="2234" y="58"/>
                </a:cubicBezTo>
                <a:close/>
                <a:moveTo>
                  <a:pt x="2282" y="58"/>
                </a:moveTo>
                <a:cubicBezTo>
                  <a:pt x="2285" y="62"/>
                  <a:pt x="2299" y="86"/>
                  <a:pt x="2299" y="76"/>
                </a:cubicBezTo>
                <a:cubicBezTo>
                  <a:pt x="2299" y="64"/>
                  <a:pt x="2296" y="51"/>
                  <a:pt x="2293" y="40"/>
                </a:cubicBezTo>
                <a:cubicBezTo>
                  <a:pt x="2290" y="27"/>
                  <a:pt x="2287" y="13"/>
                  <a:pt x="2283" y="0"/>
                </a:cubicBezTo>
                <a:cubicBezTo>
                  <a:pt x="2252" y="0"/>
                  <a:pt x="2252" y="0"/>
                  <a:pt x="2252" y="0"/>
                </a:cubicBezTo>
                <a:cubicBezTo>
                  <a:pt x="2256" y="11"/>
                  <a:pt x="2261" y="21"/>
                  <a:pt x="2266" y="31"/>
                </a:cubicBezTo>
                <a:cubicBezTo>
                  <a:pt x="2271" y="40"/>
                  <a:pt x="2276" y="49"/>
                  <a:pt x="2282" y="58"/>
                </a:cubicBezTo>
                <a:close/>
                <a:moveTo>
                  <a:pt x="2280" y="1400"/>
                </a:moveTo>
                <a:cubicBezTo>
                  <a:pt x="2275" y="1385"/>
                  <a:pt x="2270" y="1362"/>
                  <a:pt x="2256" y="1357"/>
                </a:cubicBezTo>
                <a:cubicBezTo>
                  <a:pt x="2252" y="1356"/>
                  <a:pt x="2247" y="1357"/>
                  <a:pt x="2244" y="1361"/>
                </a:cubicBezTo>
                <a:cubicBezTo>
                  <a:pt x="2240" y="1367"/>
                  <a:pt x="2240" y="1375"/>
                  <a:pt x="2242" y="1382"/>
                </a:cubicBezTo>
                <a:cubicBezTo>
                  <a:pt x="2248" y="1403"/>
                  <a:pt x="2256" y="1423"/>
                  <a:pt x="2266" y="1442"/>
                </a:cubicBezTo>
                <a:cubicBezTo>
                  <a:pt x="2271" y="1451"/>
                  <a:pt x="2276" y="1460"/>
                  <a:pt x="2282" y="1469"/>
                </a:cubicBezTo>
                <a:cubicBezTo>
                  <a:pt x="2285" y="1473"/>
                  <a:pt x="2299" y="1497"/>
                  <a:pt x="2299" y="1487"/>
                </a:cubicBezTo>
                <a:cubicBezTo>
                  <a:pt x="2299" y="1475"/>
                  <a:pt x="2296" y="1462"/>
                  <a:pt x="2293" y="1451"/>
                </a:cubicBezTo>
                <a:cubicBezTo>
                  <a:pt x="2290" y="1434"/>
                  <a:pt x="2285" y="1417"/>
                  <a:pt x="2280" y="1400"/>
                </a:cubicBezTo>
                <a:close/>
                <a:moveTo>
                  <a:pt x="2692" y="933"/>
                </a:moveTo>
                <a:cubicBezTo>
                  <a:pt x="2687" y="930"/>
                  <a:pt x="2680" y="932"/>
                  <a:pt x="2676" y="937"/>
                </a:cubicBezTo>
                <a:cubicBezTo>
                  <a:pt x="2672" y="942"/>
                  <a:pt x="2670" y="949"/>
                  <a:pt x="2669" y="956"/>
                </a:cubicBezTo>
                <a:cubicBezTo>
                  <a:pt x="2670" y="982"/>
                  <a:pt x="2673" y="1006"/>
                  <a:pt x="2676" y="1031"/>
                </a:cubicBezTo>
                <a:cubicBezTo>
                  <a:pt x="2678" y="1041"/>
                  <a:pt x="2679" y="1051"/>
                  <a:pt x="2681" y="1061"/>
                </a:cubicBezTo>
                <a:cubicBezTo>
                  <a:pt x="2682" y="1064"/>
                  <a:pt x="2685" y="1082"/>
                  <a:pt x="2689" y="1074"/>
                </a:cubicBezTo>
                <a:cubicBezTo>
                  <a:pt x="2691" y="1070"/>
                  <a:pt x="2692" y="1063"/>
                  <a:pt x="2693" y="1058"/>
                </a:cubicBezTo>
                <a:cubicBezTo>
                  <a:pt x="2695" y="1048"/>
                  <a:pt x="2696" y="1038"/>
                  <a:pt x="2697" y="1028"/>
                </a:cubicBezTo>
                <a:cubicBezTo>
                  <a:pt x="2700" y="1011"/>
                  <a:pt x="2701" y="994"/>
                  <a:pt x="2702" y="977"/>
                </a:cubicBezTo>
                <a:cubicBezTo>
                  <a:pt x="2703" y="963"/>
                  <a:pt x="2704" y="940"/>
                  <a:pt x="2692" y="933"/>
                </a:cubicBezTo>
                <a:close/>
                <a:moveTo>
                  <a:pt x="2664" y="1047"/>
                </a:moveTo>
                <a:cubicBezTo>
                  <a:pt x="2659" y="1033"/>
                  <a:pt x="2654" y="1009"/>
                  <a:pt x="2640" y="1004"/>
                </a:cubicBezTo>
                <a:cubicBezTo>
                  <a:pt x="2636" y="1003"/>
                  <a:pt x="2631" y="1004"/>
                  <a:pt x="2628" y="1008"/>
                </a:cubicBezTo>
                <a:cubicBezTo>
                  <a:pt x="2624" y="1014"/>
                  <a:pt x="2624" y="1022"/>
                  <a:pt x="2626" y="1029"/>
                </a:cubicBezTo>
                <a:cubicBezTo>
                  <a:pt x="2632" y="1050"/>
                  <a:pt x="2640" y="1071"/>
                  <a:pt x="2650" y="1089"/>
                </a:cubicBezTo>
                <a:cubicBezTo>
                  <a:pt x="2655" y="1098"/>
                  <a:pt x="2660" y="1107"/>
                  <a:pt x="2666" y="1116"/>
                </a:cubicBezTo>
                <a:cubicBezTo>
                  <a:pt x="2669" y="1120"/>
                  <a:pt x="2683" y="1144"/>
                  <a:pt x="2683" y="1134"/>
                </a:cubicBezTo>
                <a:cubicBezTo>
                  <a:pt x="2683" y="1122"/>
                  <a:pt x="2680" y="1110"/>
                  <a:pt x="2677" y="1098"/>
                </a:cubicBezTo>
                <a:cubicBezTo>
                  <a:pt x="2674" y="1081"/>
                  <a:pt x="2669" y="1064"/>
                  <a:pt x="2664" y="1047"/>
                </a:cubicBezTo>
                <a:close/>
                <a:moveTo>
                  <a:pt x="2689" y="1133"/>
                </a:moveTo>
                <a:cubicBezTo>
                  <a:pt x="2692" y="1137"/>
                  <a:pt x="2702" y="1122"/>
                  <a:pt x="2707" y="1115"/>
                </a:cubicBezTo>
                <a:cubicBezTo>
                  <a:pt x="2713" y="1107"/>
                  <a:pt x="2719" y="1099"/>
                  <a:pt x="2724" y="1090"/>
                </a:cubicBezTo>
                <a:cubicBezTo>
                  <a:pt x="2731" y="1079"/>
                  <a:pt x="2737" y="1067"/>
                  <a:pt x="2743" y="1054"/>
                </a:cubicBezTo>
                <a:cubicBezTo>
                  <a:pt x="2748" y="1042"/>
                  <a:pt x="2754" y="1030"/>
                  <a:pt x="2752" y="1015"/>
                </a:cubicBezTo>
                <a:cubicBezTo>
                  <a:pt x="2752" y="1012"/>
                  <a:pt x="2751" y="1008"/>
                  <a:pt x="2750" y="1006"/>
                </a:cubicBezTo>
                <a:cubicBezTo>
                  <a:pt x="2747" y="1003"/>
                  <a:pt x="2744" y="1003"/>
                  <a:pt x="2741" y="1004"/>
                </a:cubicBezTo>
                <a:cubicBezTo>
                  <a:pt x="2734" y="1006"/>
                  <a:pt x="2730" y="1012"/>
                  <a:pt x="2726" y="1019"/>
                </a:cubicBezTo>
                <a:cubicBezTo>
                  <a:pt x="2721" y="1026"/>
                  <a:pt x="2716" y="1034"/>
                  <a:pt x="2713" y="1043"/>
                </a:cubicBezTo>
                <a:cubicBezTo>
                  <a:pt x="2707" y="1058"/>
                  <a:pt x="2703" y="1073"/>
                  <a:pt x="2698" y="1088"/>
                </a:cubicBezTo>
                <a:cubicBezTo>
                  <a:pt x="2694" y="1103"/>
                  <a:pt x="2685" y="1129"/>
                  <a:pt x="2689" y="1133"/>
                </a:cubicBezTo>
                <a:close/>
                <a:moveTo>
                  <a:pt x="3002" y="764"/>
                </a:moveTo>
                <a:cubicBezTo>
                  <a:pt x="3013" y="793"/>
                  <a:pt x="3033" y="813"/>
                  <a:pt x="3053" y="829"/>
                </a:cubicBezTo>
                <a:cubicBezTo>
                  <a:pt x="3055" y="831"/>
                  <a:pt x="3057" y="833"/>
                  <a:pt x="3059" y="833"/>
                </a:cubicBezTo>
                <a:cubicBezTo>
                  <a:pt x="3060" y="833"/>
                  <a:pt x="3061" y="834"/>
                  <a:pt x="3061" y="833"/>
                </a:cubicBezTo>
                <a:cubicBezTo>
                  <a:pt x="3063" y="833"/>
                  <a:pt x="3064" y="833"/>
                  <a:pt x="3065" y="831"/>
                </a:cubicBezTo>
                <a:cubicBezTo>
                  <a:pt x="3069" y="826"/>
                  <a:pt x="3063" y="813"/>
                  <a:pt x="3062" y="808"/>
                </a:cubicBezTo>
                <a:cubicBezTo>
                  <a:pt x="3058" y="800"/>
                  <a:pt x="3054" y="792"/>
                  <a:pt x="3050" y="784"/>
                </a:cubicBezTo>
                <a:cubicBezTo>
                  <a:pt x="3044" y="771"/>
                  <a:pt x="3037" y="758"/>
                  <a:pt x="3028" y="746"/>
                </a:cubicBezTo>
                <a:cubicBezTo>
                  <a:pt x="3025" y="741"/>
                  <a:pt x="3021" y="736"/>
                  <a:pt x="3016" y="735"/>
                </a:cubicBezTo>
                <a:cubicBezTo>
                  <a:pt x="3011" y="733"/>
                  <a:pt x="3005" y="734"/>
                  <a:pt x="3002" y="740"/>
                </a:cubicBezTo>
                <a:cubicBezTo>
                  <a:pt x="3000" y="743"/>
                  <a:pt x="2999" y="747"/>
                  <a:pt x="3000" y="752"/>
                </a:cubicBezTo>
                <a:cubicBezTo>
                  <a:pt x="3000" y="756"/>
                  <a:pt x="3001" y="760"/>
                  <a:pt x="3002" y="764"/>
                </a:cubicBezTo>
                <a:close/>
                <a:moveTo>
                  <a:pt x="2689" y="425"/>
                </a:moveTo>
                <a:cubicBezTo>
                  <a:pt x="2692" y="429"/>
                  <a:pt x="2702" y="414"/>
                  <a:pt x="2707" y="406"/>
                </a:cubicBezTo>
                <a:cubicBezTo>
                  <a:pt x="2713" y="399"/>
                  <a:pt x="2719" y="390"/>
                  <a:pt x="2724" y="382"/>
                </a:cubicBezTo>
                <a:cubicBezTo>
                  <a:pt x="2731" y="370"/>
                  <a:pt x="2737" y="358"/>
                  <a:pt x="2743" y="346"/>
                </a:cubicBezTo>
                <a:cubicBezTo>
                  <a:pt x="2748" y="333"/>
                  <a:pt x="2754" y="321"/>
                  <a:pt x="2752" y="306"/>
                </a:cubicBezTo>
                <a:cubicBezTo>
                  <a:pt x="2752" y="303"/>
                  <a:pt x="2751" y="300"/>
                  <a:pt x="2750" y="298"/>
                </a:cubicBezTo>
                <a:cubicBezTo>
                  <a:pt x="2747" y="295"/>
                  <a:pt x="2744" y="295"/>
                  <a:pt x="2741" y="296"/>
                </a:cubicBezTo>
                <a:cubicBezTo>
                  <a:pt x="2734" y="298"/>
                  <a:pt x="2730" y="304"/>
                  <a:pt x="2726" y="310"/>
                </a:cubicBezTo>
                <a:cubicBezTo>
                  <a:pt x="2721" y="318"/>
                  <a:pt x="2716" y="326"/>
                  <a:pt x="2713" y="335"/>
                </a:cubicBezTo>
                <a:cubicBezTo>
                  <a:pt x="2707" y="349"/>
                  <a:pt x="2703" y="364"/>
                  <a:pt x="2698" y="380"/>
                </a:cubicBezTo>
                <a:cubicBezTo>
                  <a:pt x="2694" y="394"/>
                  <a:pt x="2685" y="421"/>
                  <a:pt x="2689" y="425"/>
                </a:cubicBezTo>
                <a:close/>
                <a:moveTo>
                  <a:pt x="2650" y="381"/>
                </a:moveTo>
                <a:cubicBezTo>
                  <a:pt x="2655" y="390"/>
                  <a:pt x="2660" y="399"/>
                  <a:pt x="2666" y="407"/>
                </a:cubicBezTo>
                <a:cubicBezTo>
                  <a:pt x="2669" y="411"/>
                  <a:pt x="2683" y="436"/>
                  <a:pt x="2683" y="426"/>
                </a:cubicBezTo>
                <a:cubicBezTo>
                  <a:pt x="2683" y="414"/>
                  <a:pt x="2680" y="401"/>
                  <a:pt x="2677" y="390"/>
                </a:cubicBezTo>
                <a:cubicBezTo>
                  <a:pt x="2674" y="373"/>
                  <a:pt x="2669" y="355"/>
                  <a:pt x="2664" y="339"/>
                </a:cubicBezTo>
                <a:cubicBezTo>
                  <a:pt x="2659" y="324"/>
                  <a:pt x="2654" y="301"/>
                  <a:pt x="2640" y="296"/>
                </a:cubicBezTo>
                <a:cubicBezTo>
                  <a:pt x="2636" y="294"/>
                  <a:pt x="2631" y="296"/>
                  <a:pt x="2628" y="300"/>
                </a:cubicBezTo>
                <a:cubicBezTo>
                  <a:pt x="2624" y="305"/>
                  <a:pt x="2624" y="314"/>
                  <a:pt x="2626" y="321"/>
                </a:cubicBezTo>
                <a:cubicBezTo>
                  <a:pt x="2632" y="342"/>
                  <a:pt x="2640" y="362"/>
                  <a:pt x="2650" y="381"/>
                </a:cubicBezTo>
                <a:close/>
                <a:moveTo>
                  <a:pt x="2618" y="408"/>
                </a:moveTo>
                <a:cubicBezTo>
                  <a:pt x="2629" y="437"/>
                  <a:pt x="2649" y="457"/>
                  <a:pt x="2669" y="474"/>
                </a:cubicBezTo>
                <a:cubicBezTo>
                  <a:pt x="2671" y="475"/>
                  <a:pt x="2673" y="477"/>
                  <a:pt x="2675" y="478"/>
                </a:cubicBezTo>
                <a:cubicBezTo>
                  <a:pt x="2676" y="478"/>
                  <a:pt x="2677" y="478"/>
                  <a:pt x="2677" y="478"/>
                </a:cubicBezTo>
                <a:cubicBezTo>
                  <a:pt x="2679" y="478"/>
                  <a:pt x="2680" y="477"/>
                  <a:pt x="2681" y="476"/>
                </a:cubicBezTo>
                <a:cubicBezTo>
                  <a:pt x="2685" y="471"/>
                  <a:pt x="2679" y="457"/>
                  <a:pt x="2678" y="453"/>
                </a:cubicBezTo>
                <a:cubicBezTo>
                  <a:pt x="2674" y="444"/>
                  <a:pt x="2670" y="436"/>
                  <a:pt x="2666" y="429"/>
                </a:cubicBezTo>
                <a:cubicBezTo>
                  <a:pt x="2660" y="415"/>
                  <a:pt x="2653" y="402"/>
                  <a:pt x="2644" y="390"/>
                </a:cubicBezTo>
                <a:cubicBezTo>
                  <a:pt x="2641" y="385"/>
                  <a:pt x="2637" y="381"/>
                  <a:pt x="2632" y="379"/>
                </a:cubicBezTo>
                <a:cubicBezTo>
                  <a:pt x="2627" y="377"/>
                  <a:pt x="2621" y="379"/>
                  <a:pt x="2618" y="384"/>
                </a:cubicBezTo>
                <a:cubicBezTo>
                  <a:pt x="2616" y="387"/>
                  <a:pt x="2615" y="392"/>
                  <a:pt x="2616" y="396"/>
                </a:cubicBezTo>
                <a:cubicBezTo>
                  <a:pt x="2616" y="400"/>
                  <a:pt x="2617" y="404"/>
                  <a:pt x="2618" y="408"/>
                </a:cubicBezTo>
                <a:close/>
                <a:moveTo>
                  <a:pt x="2618" y="1116"/>
                </a:moveTo>
                <a:cubicBezTo>
                  <a:pt x="2629" y="1146"/>
                  <a:pt x="2649" y="1165"/>
                  <a:pt x="2669" y="1182"/>
                </a:cubicBezTo>
                <a:cubicBezTo>
                  <a:pt x="2671" y="1184"/>
                  <a:pt x="2673" y="1185"/>
                  <a:pt x="2675" y="1186"/>
                </a:cubicBezTo>
                <a:cubicBezTo>
                  <a:pt x="2676" y="1186"/>
                  <a:pt x="2677" y="1186"/>
                  <a:pt x="2677" y="1186"/>
                </a:cubicBezTo>
                <a:cubicBezTo>
                  <a:pt x="2679" y="1186"/>
                  <a:pt x="2680" y="1185"/>
                  <a:pt x="2681" y="1184"/>
                </a:cubicBezTo>
                <a:cubicBezTo>
                  <a:pt x="2685" y="1179"/>
                  <a:pt x="2679" y="1166"/>
                  <a:pt x="2678" y="1161"/>
                </a:cubicBezTo>
                <a:cubicBezTo>
                  <a:pt x="2674" y="1153"/>
                  <a:pt x="2670" y="1145"/>
                  <a:pt x="2666" y="1137"/>
                </a:cubicBezTo>
                <a:cubicBezTo>
                  <a:pt x="2660" y="1124"/>
                  <a:pt x="2653" y="1110"/>
                  <a:pt x="2644" y="1099"/>
                </a:cubicBezTo>
                <a:cubicBezTo>
                  <a:pt x="2641" y="1094"/>
                  <a:pt x="2637" y="1089"/>
                  <a:pt x="2632" y="1087"/>
                </a:cubicBezTo>
                <a:cubicBezTo>
                  <a:pt x="2627" y="1086"/>
                  <a:pt x="2621" y="1087"/>
                  <a:pt x="2618" y="1093"/>
                </a:cubicBezTo>
                <a:cubicBezTo>
                  <a:pt x="2616" y="1096"/>
                  <a:pt x="2615" y="1100"/>
                  <a:pt x="2616" y="1104"/>
                </a:cubicBezTo>
                <a:cubicBezTo>
                  <a:pt x="2616" y="1109"/>
                  <a:pt x="2617" y="1112"/>
                  <a:pt x="2618" y="1116"/>
                </a:cubicBezTo>
                <a:close/>
                <a:moveTo>
                  <a:pt x="2308" y="1285"/>
                </a:moveTo>
                <a:cubicBezTo>
                  <a:pt x="2303" y="1282"/>
                  <a:pt x="2296" y="1285"/>
                  <a:pt x="2292" y="1290"/>
                </a:cubicBezTo>
                <a:cubicBezTo>
                  <a:pt x="2288" y="1295"/>
                  <a:pt x="2286" y="1302"/>
                  <a:pt x="2285" y="1309"/>
                </a:cubicBezTo>
                <a:cubicBezTo>
                  <a:pt x="2286" y="1334"/>
                  <a:pt x="2289" y="1359"/>
                  <a:pt x="2292" y="1384"/>
                </a:cubicBezTo>
                <a:cubicBezTo>
                  <a:pt x="2294" y="1394"/>
                  <a:pt x="2295" y="1404"/>
                  <a:pt x="2297" y="1414"/>
                </a:cubicBezTo>
                <a:cubicBezTo>
                  <a:pt x="2298" y="1417"/>
                  <a:pt x="2301" y="1435"/>
                  <a:pt x="2305" y="1427"/>
                </a:cubicBezTo>
                <a:cubicBezTo>
                  <a:pt x="2307" y="1423"/>
                  <a:pt x="2308" y="1416"/>
                  <a:pt x="2309" y="1411"/>
                </a:cubicBezTo>
                <a:cubicBezTo>
                  <a:pt x="2311" y="1401"/>
                  <a:pt x="2312" y="1391"/>
                  <a:pt x="2313" y="1381"/>
                </a:cubicBezTo>
                <a:cubicBezTo>
                  <a:pt x="2316" y="1364"/>
                  <a:pt x="2317" y="1347"/>
                  <a:pt x="2318" y="1330"/>
                </a:cubicBezTo>
                <a:cubicBezTo>
                  <a:pt x="2319" y="1316"/>
                  <a:pt x="2320" y="1293"/>
                  <a:pt x="2308" y="1285"/>
                </a:cubicBezTo>
                <a:close/>
                <a:moveTo>
                  <a:pt x="2681" y="352"/>
                </a:moveTo>
                <a:cubicBezTo>
                  <a:pt x="2682" y="355"/>
                  <a:pt x="2685" y="374"/>
                  <a:pt x="2689" y="366"/>
                </a:cubicBezTo>
                <a:cubicBezTo>
                  <a:pt x="2691" y="361"/>
                  <a:pt x="2692" y="355"/>
                  <a:pt x="2693" y="350"/>
                </a:cubicBezTo>
                <a:cubicBezTo>
                  <a:pt x="2695" y="340"/>
                  <a:pt x="2696" y="330"/>
                  <a:pt x="2697" y="320"/>
                </a:cubicBezTo>
                <a:cubicBezTo>
                  <a:pt x="2700" y="303"/>
                  <a:pt x="2701" y="286"/>
                  <a:pt x="2702" y="268"/>
                </a:cubicBezTo>
                <a:cubicBezTo>
                  <a:pt x="2703" y="254"/>
                  <a:pt x="2704" y="232"/>
                  <a:pt x="2692" y="224"/>
                </a:cubicBezTo>
                <a:cubicBezTo>
                  <a:pt x="2687" y="221"/>
                  <a:pt x="2680" y="223"/>
                  <a:pt x="2676" y="228"/>
                </a:cubicBezTo>
                <a:cubicBezTo>
                  <a:pt x="2672" y="233"/>
                  <a:pt x="2670" y="241"/>
                  <a:pt x="2669" y="248"/>
                </a:cubicBezTo>
                <a:cubicBezTo>
                  <a:pt x="2670" y="273"/>
                  <a:pt x="2673" y="298"/>
                  <a:pt x="2676" y="323"/>
                </a:cubicBezTo>
                <a:cubicBezTo>
                  <a:pt x="2678" y="333"/>
                  <a:pt x="2679" y="343"/>
                  <a:pt x="2681" y="352"/>
                </a:cubicBezTo>
                <a:close/>
                <a:moveTo>
                  <a:pt x="2305" y="75"/>
                </a:moveTo>
                <a:cubicBezTo>
                  <a:pt x="2308" y="79"/>
                  <a:pt x="2318" y="64"/>
                  <a:pt x="2323" y="56"/>
                </a:cubicBezTo>
                <a:cubicBezTo>
                  <a:pt x="2329" y="49"/>
                  <a:pt x="2335" y="41"/>
                  <a:pt x="2340" y="32"/>
                </a:cubicBezTo>
                <a:cubicBezTo>
                  <a:pt x="2346" y="22"/>
                  <a:pt x="2352" y="11"/>
                  <a:pt x="2357" y="0"/>
                </a:cubicBezTo>
                <a:cubicBezTo>
                  <a:pt x="2323" y="0"/>
                  <a:pt x="2323" y="0"/>
                  <a:pt x="2323" y="0"/>
                </a:cubicBezTo>
                <a:cubicBezTo>
                  <a:pt x="2320" y="10"/>
                  <a:pt x="2317" y="20"/>
                  <a:pt x="2314" y="30"/>
                </a:cubicBezTo>
                <a:cubicBezTo>
                  <a:pt x="2310" y="44"/>
                  <a:pt x="2301" y="71"/>
                  <a:pt x="2305" y="75"/>
                </a:cubicBezTo>
                <a:close/>
                <a:moveTo>
                  <a:pt x="2707" y="1819"/>
                </a:moveTo>
                <a:cubicBezTo>
                  <a:pt x="2713" y="1811"/>
                  <a:pt x="2719" y="1803"/>
                  <a:pt x="2724" y="1794"/>
                </a:cubicBezTo>
                <a:cubicBezTo>
                  <a:pt x="2731" y="1783"/>
                  <a:pt x="2737" y="1771"/>
                  <a:pt x="2743" y="1758"/>
                </a:cubicBezTo>
                <a:cubicBezTo>
                  <a:pt x="2748" y="1746"/>
                  <a:pt x="2754" y="1733"/>
                  <a:pt x="2752" y="1718"/>
                </a:cubicBezTo>
                <a:cubicBezTo>
                  <a:pt x="2752" y="1715"/>
                  <a:pt x="2751" y="1712"/>
                  <a:pt x="2750" y="1710"/>
                </a:cubicBezTo>
                <a:cubicBezTo>
                  <a:pt x="2747" y="1707"/>
                  <a:pt x="2744" y="1707"/>
                  <a:pt x="2741" y="1708"/>
                </a:cubicBezTo>
                <a:cubicBezTo>
                  <a:pt x="2734" y="1710"/>
                  <a:pt x="2730" y="1716"/>
                  <a:pt x="2726" y="1723"/>
                </a:cubicBezTo>
                <a:cubicBezTo>
                  <a:pt x="2721" y="1730"/>
                  <a:pt x="2716" y="1738"/>
                  <a:pt x="2713" y="1747"/>
                </a:cubicBezTo>
                <a:cubicBezTo>
                  <a:pt x="2707" y="1761"/>
                  <a:pt x="2703" y="1777"/>
                  <a:pt x="2698" y="1792"/>
                </a:cubicBezTo>
                <a:cubicBezTo>
                  <a:pt x="2694" y="1807"/>
                  <a:pt x="2685" y="1833"/>
                  <a:pt x="2689" y="1837"/>
                </a:cubicBezTo>
                <a:cubicBezTo>
                  <a:pt x="2692" y="1841"/>
                  <a:pt x="2702" y="1826"/>
                  <a:pt x="2707" y="1819"/>
                </a:cubicBezTo>
                <a:close/>
                <a:moveTo>
                  <a:pt x="2689" y="1778"/>
                </a:moveTo>
                <a:cubicBezTo>
                  <a:pt x="2691" y="1773"/>
                  <a:pt x="2692" y="1767"/>
                  <a:pt x="2693" y="1762"/>
                </a:cubicBezTo>
                <a:cubicBezTo>
                  <a:pt x="2695" y="1752"/>
                  <a:pt x="2696" y="1742"/>
                  <a:pt x="2697" y="1732"/>
                </a:cubicBezTo>
                <a:cubicBezTo>
                  <a:pt x="2700" y="1715"/>
                  <a:pt x="2701" y="1698"/>
                  <a:pt x="2702" y="1681"/>
                </a:cubicBezTo>
                <a:cubicBezTo>
                  <a:pt x="2703" y="1666"/>
                  <a:pt x="2704" y="1644"/>
                  <a:pt x="2692" y="1636"/>
                </a:cubicBezTo>
                <a:cubicBezTo>
                  <a:pt x="2687" y="1633"/>
                  <a:pt x="2680" y="1635"/>
                  <a:pt x="2676" y="1640"/>
                </a:cubicBezTo>
                <a:cubicBezTo>
                  <a:pt x="2672" y="1645"/>
                  <a:pt x="2670" y="1653"/>
                  <a:pt x="2669" y="1660"/>
                </a:cubicBezTo>
                <a:cubicBezTo>
                  <a:pt x="2670" y="1685"/>
                  <a:pt x="2673" y="1710"/>
                  <a:pt x="2676" y="1735"/>
                </a:cubicBezTo>
                <a:cubicBezTo>
                  <a:pt x="2678" y="1745"/>
                  <a:pt x="2679" y="1755"/>
                  <a:pt x="2681" y="1765"/>
                </a:cubicBezTo>
                <a:cubicBezTo>
                  <a:pt x="2682" y="1768"/>
                  <a:pt x="2685" y="1786"/>
                  <a:pt x="2689" y="1778"/>
                </a:cubicBezTo>
                <a:close/>
                <a:moveTo>
                  <a:pt x="2666" y="1841"/>
                </a:moveTo>
                <a:cubicBezTo>
                  <a:pt x="2660" y="1827"/>
                  <a:pt x="2653" y="1814"/>
                  <a:pt x="2644" y="1802"/>
                </a:cubicBezTo>
                <a:cubicBezTo>
                  <a:pt x="2641" y="1797"/>
                  <a:pt x="2637" y="1793"/>
                  <a:pt x="2632" y="1791"/>
                </a:cubicBezTo>
                <a:cubicBezTo>
                  <a:pt x="2627" y="1789"/>
                  <a:pt x="2621" y="1791"/>
                  <a:pt x="2618" y="1796"/>
                </a:cubicBezTo>
                <a:cubicBezTo>
                  <a:pt x="2616" y="1800"/>
                  <a:pt x="2615" y="1804"/>
                  <a:pt x="2616" y="1808"/>
                </a:cubicBezTo>
                <a:cubicBezTo>
                  <a:pt x="2616" y="1812"/>
                  <a:pt x="2617" y="1816"/>
                  <a:pt x="2618" y="1820"/>
                </a:cubicBezTo>
                <a:cubicBezTo>
                  <a:pt x="2629" y="1849"/>
                  <a:pt x="2649" y="1869"/>
                  <a:pt x="2669" y="1886"/>
                </a:cubicBezTo>
                <a:cubicBezTo>
                  <a:pt x="2671" y="1887"/>
                  <a:pt x="2673" y="1889"/>
                  <a:pt x="2675" y="1890"/>
                </a:cubicBezTo>
                <a:cubicBezTo>
                  <a:pt x="2676" y="1890"/>
                  <a:pt x="2677" y="1890"/>
                  <a:pt x="2677" y="1890"/>
                </a:cubicBezTo>
                <a:cubicBezTo>
                  <a:pt x="2679" y="1890"/>
                  <a:pt x="2680" y="1889"/>
                  <a:pt x="2681" y="1888"/>
                </a:cubicBezTo>
                <a:cubicBezTo>
                  <a:pt x="2685" y="1883"/>
                  <a:pt x="2679" y="1869"/>
                  <a:pt x="2678" y="1865"/>
                </a:cubicBezTo>
                <a:cubicBezTo>
                  <a:pt x="2674" y="1856"/>
                  <a:pt x="2670" y="1849"/>
                  <a:pt x="2666" y="1841"/>
                </a:cubicBezTo>
                <a:close/>
                <a:moveTo>
                  <a:pt x="2757" y="1794"/>
                </a:moveTo>
                <a:cubicBezTo>
                  <a:pt x="2757" y="1794"/>
                  <a:pt x="2756" y="1794"/>
                  <a:pt x="2756" y="1794"/>
                </a:cubicBezTo>
                <a:cubicBezTo>
                  <a:pt x="2754" y="1793"/>
                  <a:pt x="2751" y="1793"/>
                  <a:pt x="2748" y="1794"/>
                </a:cubicBezTo>
                <a:cubicBezTo>
                  <a:pt x="2735" y="1799"/>
                  <a:pt x="2724" y="1814"/>
                  <a:pt x="2715" y="1827"/>
                </a:cubicBezTo>
                <a:cubicBezTo>
                  <a:pt x="2703" y="1844"/>
                  <a:pt x="2688" y="1880"/>
                  <a:pt x="2691" y="1886"/>
                </a:cubicBezTo>
                <a:cubicBezTo>
                  <a:pt x="2694" y="1893"/>
                  <a:pt x="2732" y="1868"/>
                  <a:pt x="2747" y="1847"/>
                </a:cubicBezTo>
                <a:cubicBezTo>
                  <a:pt x="2755" y="1836"/>
                  <a:pt x="2770" y="1815"/>
                  <a:pt x="2761" y="1799"/>
                </a:cubicBezTo>
                <a:cubicBezTo>
                  <a:pt x="2760" y="1797"/>
                  <a:pt x="2759" y="1796"/>
                  <a:pt x="2757" y="1794"/>
                </a:cubicBezTo>
                <a:close/>
                <a:moveTo>
                  <a:pt x="2664" y="1751"/>
                </a:moveTo>
                <a:cubicBezTo>
                  <a:pt x="2659" y="1736"/>
                  <a:pt x="2654" y="1713"/>
                  <a:pt x="2640" y="1708"/>
                </a:cubicBezTo>
                <a:cubicBezTo>
                  <a:pt x="2636" y="1706"/>
                  <a:pt x="2631" y="1708"/>
                  <a:pt x="2628" y="1712"/>
                </a:cubicBezTo>
                <a:cubicBezTo>
                  <a:pt x="2624" y="1718"/>
                  <a:pt x="2624" y="1726"/>
                  <a:pt x="2626" y="1733"/>
                </a:cubicBezTo>
                <a:cubicBezTo>
                  <a:pt x="2632" y="1754"/>
                  <a:pt x="2640" y="1774"/>
                  <a:pt x="2650" y="1793"/>
                </a:cubicBezTo>
                <a:cubicBezTo>
                  <a:pt x="2655" y="1802"/>
                  <a:pt x="2660" y="1811"/>
                  <a:pt x="2666" y="1820"/>
                </a:cubicBezTo>
                <a:cubicBezTo>
                  <a:pt x="2669" y="1824"/>
                  <a:pt x="2683" y="1848"/>
                  <a:pt x="2683" y="1838"/>
                </a:cubicBezTo>
                <a:cubicBezTo>
                  <a:pt x="2683" y="1826"/>
                  <a:pt x="2680" y="1813"/>
                  <a:pt x="2677" y="1802"/>
                </a:cubicBezTo>
                <a:cubicBezTo>
                  <a:pt x="2674" y="1785"/>
                  <a:pt x="2669" y="1768"/>
                  <a:pt x="2664" y="1751"/>
                </a:cubicBezTo>
                <a:close/>
                <a:moveTo>
                  <a:pt x="2757" y="382"/>
                </a:moveTo>
                <a:cubicBezTo>
                  <a:pt x="2757" y="382"/>
                  <a:pt x="2756" y="382"/>
                  <a:pt x="2756" y="382"/>
                </a:cubicBezTo>
                <a:cubicBezTo>
                  <a:pt x="2754" y="380"/>
                  <a:pt x="2751" y="381"/>
                  <a:pt x="2748" y="382"/>
                </a:cubicBezTo>
                <a:cubicBezTo>
                  <a:pt x="2735" y="387"/>
                  <a:pt x="2724" y="402"/>
                  <a:pt x="2715" y="415"/>
                </a:cubicBezTo>
                <a:cubicBezTo>
                  <a:pt x="2703" y="432"/>
                  <a:pt x="2688" y="468"/>
                  <a:pt x="2691" y="474"/>
                </a:cubicBezTo>
                <a:cubicBezTo>
                  <a:pt x="2694" y="480"/>
                  <a:pt x="2732" y="456"/>
                  <a:pt x="2747" y="435"/>
                </a:cubicBezTo>
                <a:cubicBezTo>
                  <a:pt x="2755" y="424"/>
                  <a:pt x="2770" y="402"/>
                  <a:pt x="2761" y="387"/>
                </a:cubicBezTo>
                <a:cubicBezTo>
                  <a:pt x="2760" y="385"/>
                  <a:pt x="2759" y="383"/>
                  <a:pt x="2757" y="382"/>
                </a:cubicBezTo>
                <a:close/>
                <a:moveTo>
                  <a:pt x="3016" y="2146"/>
                </a:moveTo>
                <a:cubicBezTo>
                  <a:pt x="3011" y="2144"/>
                  <a:pt x="3005" y="2146"/>
                  <a:pt x="3002" y="2151"/>
                </a:cubicBezTo>
                <a:cubicBezTo>
                  <a:pt x="3001" y="2153"/>
                  <a:pt x="3000" y="2156"/>
                  <a:pt x="3000" y="2159"/>
                </a:cubicBezTo>
                <a:cubicBezTo>
                  <a:pt x="3030" y="2159"/>
                  <a:pt x="3030" y="2159"/>
                  <a:pt x="3030" y="2159"/>
                </a:cubicBezTo>
                <a:cubicBezTo>
                  <a:pt x="3029" y="2158"/>
                  <a:pt x="3029" y="2158"/>
                  <a:pt x="3028" y="2157"/>
                </a:cubicBezTo>
                <a:cubicBezTo>
                  <a:pt x="3025" y="2152"/>
                  <a:pt x="3021" y="2148"/>
                  <a:pt x="3016" y="2146"/>
                </a:cubicBezTo>
                <a:close/>
                <a:moveTo>
                  <a:pt x="3048" y="2106"/>
                </a:moveTo>
                <a:cubicBezTo>
                  <a:pt x="3043" y="2091"/>
                  <a:pt x="3038" y="2068"/>
                  <a:pt x="3024" y="2063"/>
                </a:cubicBezTo>
                <a:cubicBezTo>
                  <a:pt x="3020" y="2061"/>
                  <a:pt x="3015" y="2062"/>
                  <a:pt x="3012" y="2067"/>
                </a:cubicBezTo>
                <a:cubicBezTo>
                  <a:pt x="3008" y="2072"/>
                  <a:pt x="3008" y="2081"/>
                  <a:pt x="3010" y="2088"/>
                </a:cubicBezTo>
                <a:cubicBezTo>
                  <a:pt x="3016" y="2109"/>
                  <a:pt x="3024" y="2129"/>
                  <a:pt x="3034" y="2148"/>
                </a:cubicBezTo>
                <a:cubicBezTo>
                  <a:pt x="3036" y="2151"/>
                  <a:pt x="3038" y="2155"/>
                  <a:pt x="3040" y="2159"/>
                </a:cubicBezTo>
                <a:cubicBezTo>
                  <a:pt x="3062" y="2159"/>
                  <a:pt x="3062" y="2159"/>
                  <a:pt x="3062" y="2159"/>
                </a:cubicBezTo>
                <a:cubicBezTo>
                  <a:pt x="3061" y="2158"/>
                  <a:pt x="3061" y="2157"/>
                  <a:pt x="3061" y="2157"/>
                </a:cubicBezTo>
                <a:cubicBezTo>
                  <a:pt x="3058" y="2139"/>
                  <a:pt x="3053" y="2122"/>
                  <a:pt x="3048" y="2106"/>
                </a:cubicBezTo>
                <a:close/>
                <a:moveTo>
                  <a:pt x="3053" y="1535"/>
                </a:moveTo>
                <a:cubicBezTo>
                  <a:pt x="3055" y="1537"/>
                  <a:pt x="3057" y="1538"/>
                  <a:pt x="3059" y="1539"/>
                </a:cubicBezTo>
                <a:cubicBezTo>
                  <a:pt x="3060" y="1539"/>
                  <a:pt x="3061" y="1539"/>
                  <a:pt x="3061" y="1539"/>
                </a:cubicBezTo>
                <a:cubicBezTo>
                  <a:pt x="3063" y="1539"/>
                  <a:pt x="3064" y="1538"/>
                  <a:pt x="3065" y="1537"/>
                </a:cubicBezTo>
                <a:cubicBezTo>
                  <a:pt x="3069" y="1532"/>
                  <a:pt x="3063" y="1519"/>
                  <a:pt x="3062" y="1514"/>
                </a:cubicBezTo>
                <a:cubicBezTo>
                  <a:pt x="3058" y="1505"/>
                  <a:pt x="3054" y="1498"/>
                  <a:pt x="3050" y="1490"/>
                </a:cubicBezTo>
                <a:cubicBezTo>
                  <a:pt x="3044" y="1476"/>
                  <a:pt x="3037" y="1463"/>
                  <a:pt x="3028" y="1451"/>
                </a:cubicBezTo>
                <a:cubicBezTo>
                  <a:pt x="3025" y="1447"/>
                  <a:pt x="3021" y="1442"/>
                  <a:pt x="3016" y="1440"/>
                </a:cubicBezTo>
                <a:cubicBezTo>
                  <a:pt x="3011" y="1438"/>
                  <a:pt x="3005" y="1440"/>
                  <a:pt x="3002" y="1445"/>
                </a:cubicBezTo>
                <a:cubicBezTo>
                  <a:pt x="3000" y="1449"/>
                  <a:pt x="2999" y="1453"/>
                  <a:pt x="3000" y="1457"/>
                </a:cubicBezTo>
                <a:cubicBezTo>
                  <a:pt x="3000" y="1461"/>
                  <a:pt x="3001" y="1465"/>
                  <a:pt x="3002" y="1469"/>
                </a:cubicBezTo>
                <a:cubicBezTo>
                  <a:pt x="3013" y="1498"/>
                  <a:pt x="3033" y="1518"/>
                  <a:pt x="3053" y="1535"/>
                </a:cubicBezTo>
                <a:close/>
                <a:moveTo>
                  <a:pt x="2373" y="32"/>
                </a:moveTo>
                <a:cubicBezTo>
                  <a:pt x="2373" y="32"/>
                  <a:pt x="2372" y="32"/>
                  <a:pt x="2372" y="32"/>
                </a:cubicBezTo>
                <a:cubicBezTo>
                  <a:pt x="2370" y="31"/>
                  <a:pt x="2367" y="31"/>
                  <a:pt x="2364" y="32"/>
                </a:cubicBezTo>
                <a:cubicBezTo>
                  <a:pt x="2351" y="37"/>
                  <a:pt x="2340" y="52"/>
                  <a:pt x="2331" y="65"/>
                </a:cubicBezTo>
                <a:cubicBezTo>
                  <a:pt x="2319" y="82"/>
                  <a:pt x="2304" y="118"/>
                  <a:pt x="2307" y="124"/>
                </a:cubicBezTo>
                <a:cubicBezTo>
                  <a:pt x="2310" y="131"/>
                  <a:pt x="2348" y="106"/>
                  <a:pt x="2363" y="85"/>
                </a:cubicBezTo>
                <a:cubicBezTo>
                  <a:pt x="2371" y="74"/>
                  <a:pt x="2386" y="52"/>
                  <a:pt x="2377" y="37"/>
                </a:cubicBezTo>
                <a:cubicBezTo>
                  <a:pt x="2376" y="35"/>
                  <a:pt x="2375" y="33"/>
                  <a:pt x="2373" y="32"/>
                </a:cubicBezTo>
                <a:close/>
                <a:moveTo>
                  <a:pt x="2757" y="1091"/>
                </a:moveTo>
                <a:cubicBezTo>
                  <a:pt x="2757" y="1091"/>
                  <a:pt x="2756" y="1090"/>
                  <a:pt x="2756" y="1090"/>
                </a:cubicBezTo>
                <a:cubicBezTo>
                  <a:pt x="2754" y="1089"/>
                  <a:pt x="2751" y="1089"/>
                  <a:pt x="2748" y="1090"/>
                </a:cubicBezTo>
                <a:cubicBezTo>
                  <a:pt x="2735" y="1095"/>
                  <a:pt x="2724" y="1110"/>
                  <a:pt x="2715" y="1123"/>
                </a:cubicBezTo>
                <a:cubicBezTo>
                  <a:pt x="2703" y="1140"/>
                  <a:pt x="2688" y="1176"/>
                  <a:pt x="2691" y="1183"/>
                </a:cubicBezTo>
                <a:cubicBezTo>
                  <a:pt x="2694" y="1189"/>
                  <a:pt x="2732" y="1164"/>
                  <a:pt x="2747" y="1144"/>
                </a:cubicBezTo>
                <a:cubicBezTo>
                  <a:pt x="2755" y="1133"/>
                  <a:pt x="2770" y="1111"/>
                  <a:pt x="2761" y="1095"/>
                </a:cubicBezTo>
                <a:cubicBezTo>
                  <a:pt x="2760" y="1093"/>
                  <a:pt x="2759" y="1092"/>
                  <a:pt x="2757" y="1091"/>
                </a:cubicBezTo>
                <a:close/>
                <a:moveTo>
                  <a:pt x="2373" y="738"/>
                </a:moveTo>
                <a:cubicBezTo>
                  <a:pt x="2373" y="738"/>
                  <a:pt x="2372" y="738"/>
                  <a:pt x="2372" y="737"/>
                </a:cubicBezTo>
                <a:cubicBezTo>
                  <a:pt x="2370" y="736"/>
                  <a:pt x="2367" y="736"/>
                  <a:pt x="2364" y="737"/>
                </a:cubicBezTo>
                <a:cubicBezTo>
                  <a:pt x="2351" y="743"/>
                  <a:pt x="2340" y="757"/>
                  <a:pt x="2331" y="770"/>
                </a:cubicBezTo>
                <a:cubicBezTo>
                  <a:pt x="2319" y="788"/>
                  <a:pt x="2304" y="824"/>
                  <a:pt x="2307" y="830"/>
                </a:cubicBezTo>
                <a:cubicBezTo>
                  <a:pt x="2310" y="836"/>
                  <a:pt x="2348" y="811"/>
                  <a:pt x="2363" y="791"/>
                </a:cubicBezTo>
                <a:cubicBezTo>
                  <a:pt x="2371" y="780"/>
                  <a:pt x="2386" y="758"/>
                  <a:pt x="2377" y="742"/>
                </a:cubicBezTo>
                <a:cubicBezTo>
                  <a:pt x="2376" y="741"/>
                  <a:pt x="2375" y="739"/>
                  <a:pt x="2373" y="738"/>
                </a:cubicBezTo>
                <a:close/>
                <a:moveTo>
                  <a:pt x="2280" y="2106"/>
                </a:moveTo>
                <a:cubicBezTo>
                  <a:pt x="2275" y="2091"/>
                  <a:pt x="2270" y="2068"/>
                  <a:pt x="2256" y="2063"/>
                </a:cubicBezTo>
                <a:cubicBezTo>
                  <a:pt x="2252" y="2061"/>
                  <a:pt x="2247" y="2062"/>
                  <a:pt x="2244" y="2067"/>
                </a:cubicBezTo>
                <a:cubicBezTo>
                  <a:pt x="2240" y="2072"/>
                  <a:pt x="2240" y="2081"/>
                  <a:pt x="2242" y="2088"/>
                </a:cubicBezTo>
                <a:cubicBezTo>
                  <a:pt x="2248" y="2109"/>
                  <a:pt x="2256" y="2129"/>
                  <a:pt x="2266" y="2148"/>
                </a:cubicBezTo>
                <a:cubicBezTo>
                  <a:pt x="2268" y="2151"/>
                  <a:pt x="2270" y="2155"/>
                  <a:pt x="2272" y="2159"/>
                </a:cubicBezTo>
                <a:cubicBezTo>
                  <a:pt x="2294" y="2159"/>
                  <a:pt x="2294" y="2159"/>
                  <a:pt x="2294" y="2159"/>
                </a:cubicBezTo>
                <a:cubicBezTo>
                  <a:pt x="2293" y="2158"/>
                  <a:pt x="2293" y="2157"/>
                  <a:pt x="2293" y="2157"/>
                </a:cubicBezTo>
                <a:cubicBezTo>
                  <a:pt x="2290" y="2139"/>
                  <a:pt x="2285" y="2122"/>
                  <a:pt x="2280" y="2106"/>
                </a:cubicBezTo>
                <a:close/>
                <a:moveTo>
                  <a:pt x="2248" y="2146"/>
                </a:moveTo>
                <a:cubicBezTo>
                  <a:pt x="2243" y="2144"/>
                  <a:pt x="2237" y="2146"/>
                  <a:pt x="2234" y="2151"/>
                </a:cubicBezTo>
                <a:cubicBezTo>
                  <a:pt x="2233" y="2153"/>
                  <a:pt x="2232" y="2156"/>
                  <a:pt x="2232" y="2159"/>
                </a:cubicBezTo>
                <a:cubicBezTo>
                  <a:pt x="2262" y="2159"/>
                  <a:pt x="2262" y="2159"/>
                  <a:pt x="2262" y="2159"/>
                </a:cubicBezTo>
                <a:cubicBezTo>
                  <a:pt x="2261" y="2158"/>
                  <a:pt x="2261" y="2158"/>
                  <a:pt x="2260" y="2157"/>
                </a:cubicBezTo>
                <a:cubicBezTo>
                  <a:pt x="2257" y="2152"/>
                  <a:pt x="2253" y="2148"/>
                  <a:pt x="2248" y="2146"/>
                </a:cubicBezTo>
                <a:close/>
                <a:moveTo>
                  <a:pt x="2285" y="1535"/>
                </a:moveTo>
                <a:cubicBezTo>
                  <a:pt x="2287" y="1537"/>
                  <a:pt x="2289" y="1538"/>
                  <a:pt x="2291" y="1539"/>
                </a:cubicBezTo>
                <a:cubicBezTo>
                  <a:pt x="2292" y="1539"/>
                  <a:pt x="2293" y="1539"/>
                  <a:pt x="2293" y="1539"/>
                </a:cubicBezTo>
                <a:cubicBezTo>
                  <a:pt x="2295" y="1539"/>
                  <a:pt x="2296" y="1538"/>
                  <a:pt x="2297" y="1537"/>
                </a:cubicBezTo>
                <a:cubicBezTo>
                  <a:pt x="2301" y="1532"/>
                  <a:pt x="2295" y="1519"/>
                  <a:pt x="2294" y="1514"/>
                </a:cubicBezTo>
                <a:cubicBezTo>
                  <a:pt x="2290" y="1505"/>
                  <a:pt x="2286" y="1498"/>
                  <a:pt x="2282" y="1490"/>
                </a:cubicBezTo>
                <a:cubicBezTo>
                  <a:pt x="2276" y="1476"/>
                  <a:pt x="2269" y="1463"/>
                  <a:pt x="2260" y="1451"/>
                </a:cubicBezTo>
                <a:cubicBezTo>
                  <a:pt x="2257" y="1447"/>
                  <a:pt x="2253" y="1442"/>
                  <a:pt x="2248" y="1440"/>
                </a:cubicBezTo>
                <a:cubicBezTo>
                  <a:pt x="2243" y="1438"/>
                  <a:pt x="2237" y="1440"/>
                  <a:pt x="2234" y="1445"/>
                </a:cubicBezTo>
                <a:cubicBezTo>
                  <a:pt x="2232" y="1449"/>
                  <a:pt x="2231" y="1453"/>
                  <a:pt x="2232" y="1457"/>
                </a:cubicBezTo>
                <a:cubicBezTo>
                  <a:pt x="2232" y="1461"/>
                  <a:pt x="2233" y="1465"/>
                  <a:pt x="2234" y="1469"/>
                </a:cubicBezTo>
                <a:cubicBezTo>
                  <a:pt x="2245" y="1498"/>
                  <a:pt x="2265" y="1518"/>
                  <a:pt x="2285" y="1535"/>
                </a:cubicBezTo>
                <a:close/>
                <a:moveTo>
                  <a:pt x="1989" y="382"/>
                </a:moveTo>
                <a:cubicBezTo>
                  <a:pt x="1989" y="382"/>
                  <a:pt x="1988" y="382"/>
                  <a:pt x="1988" y="382"/>
                </a:cubicBezTo>
                <a:cubicBezTo>
                  <a:pt x="1986" y="380"/>
                  <a:pt x="1983" y="381"/>
                  <a:pt x="1980" y="382"/>
                </a:cubicBezTo>
                <a:cubicBezTo>
                  <a:pt x="1967" y="387"/>
                  <a:pt x="1956" y="402"/>
                  <a:pt x="1947" y="415"/>
                </a:cubicBezTo>
                <a:cubicBezTo>
                  <a:pt x="1935" y="432"/>
                  <a:pt x="1920" y="468"/>
                  <a:pt x="1923" y="474"/>
                </a:cubicBezTo>
                <a:cubicBezTo>
                  <a:pt x="1926" y="480"/>
                  <a:pt x="1964" y="456"/>
                  <a:pt x="1979" y="435"/>
                </a:cubicBezTo>
                <a:cubicBezTo>
                  <a:pt x="1987" y="424"/>
                  <a:pt x="2002" y="402"/>
                  <a:pt x="1993" y="387"/>
                </a:cubicBezTo>
                <a:cubicBezTo>
                  <a:pt x="1992" y="385"/>
                  <a:pt x="1991" y="383"/>
                  <a:pt x="1989" y="382"/>
                </a:cubicBezTo>
                <a:close/>
                <a:moveTo>
                  <a:pt x="1989" y="1091"/>
                </a:moveTo>
                <a:cubicBezTo>
                  <a:pt x="1989" y="1091"/>
                  <a:pt x="1988" y="1090"/>
                  <a:pt x="1988" y="1090"/>
                </a:cubicBezTo>
                <a:cubicBezTo>
                  <a:pt x="1986" y="1089"/>
                  <a:pt x="1983" y="1089"/>
                  <a:pt x="1980" y="1090"/>
                </a:cubicBezTo>
                <a:cubicBezTo>
                  <a:pt x="1967" y="1095"/>
                  <a:pt x="1956" y="1110"/>
                  <a:pt x="1947" y="1123"/>
                </a:cubicBezTo>
                <a:cubicBezTo>
                  <a:pt x="1935" y="1140"/>
                  <a:pt x="1920" y="1176"/>
                  <a:pt x="1923" y="1183"/>
                </a:cubicBezTo>
                <a:cubicBezTo>
                  <a:pt x="1926" y="1189"/>
                  <a:pt x="1964" y="1164"/>
                  <a:pt x="1979" y="1144"/>
                </a:cubicBezTo>
                <a:cubicBezTo>
                  <a:pt x="1987" y="1133"/>
                  <a:pt x="2002" y="1111"/>
                  <a:pt x="1993" y="1095"/>
                </a:cubicBezTo>
                <a:cubicBezTo>
                  <a:pt x="1992" y="1093"/>
                  <a:pt x="1991" y="1092"/>
                  <a:pt x="1989" y="1091"/>
                </a:cubicBezTo>
                <a:close/>
                <a:moveTo>
                  <a:pt x="2368" y="2073"/>
                </a:moveTo>
                <a:cubicBezTo>
                  <a:pt x="2368" y="2070"/>
                  <a:pt x="2367" y="2067"/>
                  <a:pt x="2366" y="2065"/>
                </a:cubicBezTo>
                <a:cubicBezTo>
                  <a:pt x="2363" y="2062"/>
                  <a:pt x="2360" y="2062"/>
                  <a:pt x="2357" y="2063"/>
                </a:cubicBezTo>
                <a:cubicBezTo>
                  <a:pt x="2350" y="2065"/>
                  <a:pt x="2346" y="2071"/>
                  <a:pt x="2342" y="2077"/>
                </a:cubicBezTo>
                <a:cubicBezTo>
                  <a:pt x="2337" y="2085"/>
                  <a:pt x="2332" y="2092"/>
                  <a:pt x="2329" y="2101"/>
                </a:cubicBezTo>
                <a:cubicBezTo>
                  <a:pt x="2323" y="2116"/>
                  <a:pt x="2319" y="2131"/>
                  <a:pt x="2314" y="2146"/>
                </a:cubicBezTo>
                <a:cubicBezTo>
                  <a:pt x="2313" y="2150"/>
                  <a:pt x="2312" y="2154"/>
                  <a:pt x="2310" y="2159"/>
                </a:cubicBezTo>
                <a:cubicBezTo>
                  <a:pt x="2333" y="2159"/>
                  <a:pt x="2333" y="2159"/>
                  <a:pt x="2333" y="2159"/>
                </a:cubicBezTo>
                <a:cubicBezTo>
                  <a:pt x="2336" y="2155"/>
                  <a:pt x="2338" y="2152"/>
                  <a:pt x="2340" y="2149"/>
                </a:cubicBezTo>
                <a:cubicBezTo>
                  <a:pt x="2347" y="2137"/>
                  <a:pt x="2353" y="2125"/>
                  <a:pt x="2359" y="2113"/>
                </a:cubicBezTo>
                <a:cubicBezTo>
                  <a:pt x="2364" y="2100"/>
                  <a:pt x="2370" y="2088"/>
                  <a:pt x="2368" y="2073"/>
                </a:cubicBezTo>
                <a:close/>
                <a:moveTo>
                  <a:pt x="2373" y="2149"/>
                </a:moveTo>
                <a:cubicBezTo>
                  <a:pt x="2373" y="2149"/>
                  <a:pt x="2372" y="2149"/>
                  <a:pt x="2372" y="2148"/>
                </a:cubicBezTo>
                <a:cubicBezTo>
                  <a:pt x="2370" y="2147"/>
                  <a:pt x="2367" y="2147"/>
                  <a:pt x="2364" y="2148"/>
                </a:cubicBezTo>
                <a:cubicBezTo>
                  <a:pt x="2359" y="2151"/>
                  <a:pt x="2354" y="2154"/>
                  <a:pt x="2349" y="2159"/>
                </a:cubicBezTo>
                <a:cubicBezTo>
                  <a:pt x="2379" y="2159"/>
                  <a:pt x="2379" y="2159"/>
                  <a:pt x="2379" y="2159"/>
                </a:cubicBezTo>
                <a:cubicBezTo>
                  <a:pt x="2378" y="2157"/>
                  <a:pt x="2378" y="2155"/>
                  <a:pt x="2377" y="2153"/>
                </a:cubicBezTo>
                <a:cubicBezTo>
                  <a:pt x="2376" y="2152"/>
                  <a:pt x="2375" y="2150"/>
                  <a:pt x="2373" y="2149"/>
                </a:cubicBezTo>
                <a:close/>
                <a:moveTo>
                  <a:pt x="2373" y="1444"/>
                </a:moveTo>
                <a:cubicBezTo>
                  <a:pt x="2373" y="1443"/>
                  <a:pt x="2372" y="1443"/>
                  <a:pt x="2372" y="1443"/>
                </a:cubicBezTo>
                <a:cubicBezTo>
                  <a:pt x="2370" y="1442"/>
                  <a:pt x="2367" y="1442"/>
                  <a:pt x="2364" y="1443"/>
                </a:cubicBezTo>
                <a:cubicBezTo>
                  <a:pt x="2351" y="1448"/>
                  <a:pt x="2340" y="1463"/>
                  <a:pt x="2331" y="1476"/>
                </a:cubicBezTo>
                <a:cubicBezTo>
                  <a:pt x="2319" y="1493"/>
                  <a:pt x="2304" y="1529"/>
                  <a:pt x="2307" y="1536"/>
                </a:cubicBezTo>
                <a:cubicBezTo>
                  <a:pt x="2310" y="1542"/>
                  <a:pt x="2348" y="1517"/>
                  <a:pt x="2363" y="1497"/>
                </a:cubicBezTo>
                <a:cubicBezTo>
                  <a:pt x="2371" y="1485"/>
                  <a:pt x="2386" y="1464"/>
                  <a:pt x="2377" y="1448"/>
                </a:cubicBezTo>
                <a:cubicBezTo>
                  <a:pt x="2376" y="1446"/>
                  <a:pt x="2375" y="1445"/>
                  <a:pt x="2373" y="1444"/>
                </a:cubicBezTo>
                <a:close/>
                <a:moveTo>
                  <a:pt x="3086" y="2035"/>
                </a:moveTo>
                <a:cubicBezTo>
                  <a:pt x="3087" y="2021"/>
                  <a:pt x="3088" y="1998"/>
                  <a:pt x="3076" y="1991"/>
                </a:cubicBezTo>
                <a:cubicBezTo>
                  <a:pt x="3071" y="1988"/>
                  <a:pt x="3064" y="1990"/>
                  <a:pt x="3060" y="1995"/>
                </a:cubicBezTo>
                <a:cubicBezTo>
                  <a:pt x="3056" y="2000"/>
                  <a:pt x="3054" y="2008"/>
                  <a:pt x="3053" y="2015"/>
                </a:cubicBezTo>
                <a:cubicBezTo>
                  <a:pt x="3054" y="2040"/>
                  <a:pt x="3057" y="2065"/>
                  <a:pt x="3060" y="2090"/>
                </a:cubicBezTo>
                <a:cubicBezTo>
                  <a:pt x="3062" y="2100"/>
                  <a:pt x="3063" y="2109"/>
                  <a:pt x="3065" y="2119"/>
                </a:cubicBezTo>
                <a:cubicBezTo>
                  <a:pt x="3066" y="2122"/>
                  <a:pt x="3069" y="2141"/>
                  <a:pt x="3073" y="2133"/>
                </a:cubicBezTo>
                <a:cubicBezTo>
                  <a:pt x="3075" y="2128"/>
                  <a:pt x="3076" y="2122"/>
                  <a:pt x="3077" y="2117"/>
                </a:cubicBezTo>
                <a:cubicBezTo>
                  <a:pt x="3079" y="2107"/>
                  <a:pt x="3080" y="2097"/>
                  <a:pt x="3081" y="2086"/>
                </a:cubicBezTo>
                <a:cubicBezTo>
                  <a:pt x="3084" y="2069"/>
                  <a:pt x="3085" y="2052"/>
                  <a:pt x="3086" y="2035"/>
                </a:cubicBezTo>
                <a:close/>
                <a:moveTo>
                  <a:pt x="2318" y="2035"/>
                </a:moveTo>
                <a:cubicBezTo>
                  <a:pt x="2319" y="2021"/>
                  <a:pt x="2320" y="1998"/>
                  <a:pt x="2308" y="1991"/>
                </a:cubicBezTo>
                <a:cubicBezTo>
                  <a:pt x="2303" y="1988"/>
                  <a:pt x="2296" y="1990"/>
                  <a:pt x="2292" y="1995"/>
                </a:cubicBezTo>
                <a:cubicBezTo>
                  <a:pt x="2288" y="2000"/>
                  <a:pt x="2286" y="2008"/>
                  <a:pt x="2285" y="2015"/>
                </a:cubicBezTo>
                <a:cubicBezTo>
                  <a:pt x="2286" y="2040"/>
                  <a:pt x="2289" y="2065"/>
                  <a:pt x="2292" y="2090"/>
                </a:cubicBezTo>
                <a:cubicBezTo>
                  <a:pt x="2294" y="2100"/>
                  <a:pt x="2295" y="2109"/>
                  <a:pt x="2297" y="2119"/>
                </a:cubicBezTo>
                <a:cubicBezTo>
                  <a:pt x="2298" y="2122"/>
                  <a:pt x="2301" y="2141"/>
                  <a:pt x="2305" y="2133"/>
                </a:cubicBezTo>
                <a:cubicBezTo>
                  <a:pt x="2307" y="2128"/>
                  <a:pt x="2308" y="2122"/>
                  <a:pt x="2309" y="2117"/>
                </a:cubicBezTo>
                <a:cubicBezTo>
                  <a:pt x="2311" y="2107"/>
                  <a:pt x="2312" y="2097"/>
                  <a:pt x="2313" y="2086"/>
                </a:cubicBezTo>
                <a:cubicBezTo>
                  <a:pt x="2316" y="2069"/>
                  <a:pt x="2317" y="2052"/>
                  <a:pt x="2318" y="2035"/>
                </a:cubicBezTo>
                <a:close/>
                <a:moveTo>
                  <a:pt x="3828" y="584"/>
                </a:moveTo>
                <a:cubicBezTo>
                  <a:pt x="3824" y="589"/>
                  <a:pt x="3822" y="596"/>
                  <a:pt x="3821" y="604"/>
                </a:cubicBezTo>
                <a:cubicBezTo>
                  <a:pt x="3822" y="629"/>
                  <a:pt x="3825" y="654"/>
                  <a:pt x="3828" y="679"/>
                </a:cubicBezTo>
                <a:cubicBezTo>
                  <a:pt x="3830" y="688"/>
                  <a:pt x="3831" y="698"/>
                  <a:pt x="3833" y="708"/>
                </a:cubicBezTo>
                <a:cubicBezTo>
                  <a:pt x="3834" y="711"/>
                  <a:pt x="3837" y="730"/>
                  <a:pt x="3841" y="721"/>
                </a:cubicBezTo>
                <a:cubicBezTo>
                  <a:pt x="3841" y="721"/>
                  <a:pt x="3841" y="720"/>
                  <a:pt x="3842" y="720"/>
                </a:cubicBezTo>
                <a:cubicBezTo>
                  <a:pt x="3842" y="579"/>
                  <a:pt x="3842" y="579"/>
                  <a:pt x="3842" y="579"/>
                </a:cubicBezTo>
                <a:cubicBezTo>
                  <a:pt x="3837" y="577"/>
                  <a:pt x="3832" y="580"/>
                  <a:pt x="3828" y="584"/>
                </a:cubicBezTo>
                <a:close/>
                <a:moveTo>
                  <a:pt x="3828" y="1995"/>
                </a:moveTo>
                <a:cubicBezTo>
                  <a:pt x="3824" y="2000"/>
                  <a:pt x="3822" y="2008"/>
                  <a:pt x="3821" y="2015"/>
                </a:cubicBezTo>
                <a:cubicBezTo>
                  <a:pt x="3822" y="2040"/>
                  <a:pt x="3825" y="2065"/>
                  <a:pt x="3828" y="2090"/>
                </a:cubicBezTo>
                <a:cubicBezTo>
                  <a:pt x="3830" y="2100"/>
                  <a:pt x="3831" y="2109"/>
                  <a:pt x="3833" y="2119"/>
                </a:cubicBezTo>
                <a:cubicBezTo>
                  <a:pt x="3834" y="2122"/>
                  <a:pt x="3837" y="2141"/>
                  <a:pt x="3841" y="2133"/>
                </a:cubicBezTo>
                <a:cubicBezTo>
                  <a:pt x="3841" y="2132"/>
                  <a:pt x="3841" y="2131"/>
                  <a:pt x="3842" y="2131"/>
                </a:cubicBezTo>
                <a:cubicBezTo>
                  <a:pt x="3842" y="1990"/>
                  <a:pt x="3842" y="1990"/>
                  <a:pt x="3842" y="1990"/>
                </a:cubicBezTo>
                <a:cubicBezTo>
                  <a:pt x="3837" y="1989"/>
                  <a:pt x="3832" y="1991"/>
                  <a:pt x="3828" y="1995"/>
                </a:cubicBezTo>
                <a:close/>
                <a:moveTo>
                  <a:pt x="3816" y="2106"/>
                </a:moveTo>
                <a:cubicBezTo>
                  <a:pt x="3811" y="2091"/>
                  <a:pt x="3806" y="2068"/>
                  <a:pt x="3792" y="2063"/>
                </a:cubicBezTo>
                <a:cubicBezTo>
                  <a:pt x="3788" y="2061"/>
                  <a:pt x="3783" y="2062"/>
                  <a:pt x="3780" y="2067"/>
                </a:cubicBezTo>
                <a:cubicBezTo>
                  <a:pt x="3776" y="2072"/>
                  <a:pt x="3776" y="2081"/>
                  <a:pt x="3778" y="2088"/>
                </a:cubicBezTo>
                <a:cubicBezTo>
                  <a:pt x="3784" y="2109"/>
                  <a:pt x="3792" y="2129"/>
                  <a:pt x="3802" y="2148"/>
                </a:cubicBezTo>
                <a:cubicBezTo>
                  <a:pt x="3804" y="2151"/>
                  <a:pt x="3806" y="2155"/>
                  <a:pt x="3808" y="2159"/>
                </a:cubicBezTo>
                <a:cubicBezTo>
                  <a:pt x="3830" y="2159"/>
                  <a:pt x="3830" y="2159"/>
                  <a:pt x="3830" y="2159"/>
                </a:cubicBezTo>
                <a:cubicBezTo>
                  <a:pt x="3829" y="2158"/>
                  <a:pt x="3829" y="2157"/>
                  <a:pt x="3829" y="2157"/>
                </a:cubicBezTo>
                <a:cubicBezTo>
                  <a:pt x="3826" y="2139"/>
                  <a:pt x="3821" y="2122"/>
                  <a:pt x="3816" y="2106"/>
                </a:cubicBezTo>
                <a:close/>
                <a:moveTo>
                  <a:pt x="3784" y="2146"/>
                </a:moveTo>
                <a:cubicBezTo>
                  <a:pt x="3779" y="2144"/>
                  <a:pt x="3773" y="2146"/>
                  <a:pt x="3770" y="2151"/>
                </a:cubicBezTo>
                <a:cubicBezTo>
                  <a:pt x="3769" y="2153"/>
                  <a:pt x="3768" y="2156"/>
                  <a:pt x="3768" y="2159"/>
                </a:cubicBezTo>
                <a:cubicBezTo>
                  <a:pt x="3798" y="2159"/>
                  <a:pt x="3798" y="2159"/>
                  <a:pt x="3798" y="2159"/>
                </a:cubicBezTo>
                <a:cubicBezTo>
                  <a:pt x="3797" y="2158"/>
                  <a:pt x="3797" y="2158"/>
                  <a:pt x="3796" y="2157"/>
                </a:cubicBezTo>
                <a:cubicBezTo>
                  <a:pt x="3793" y="2152"/>
                  <a:pt x="3789" y="2148"/>
                  <a:pt x="3784" y="2146"/>
                </a:cubicBezTo>
                <a:close/>
                <a:moveTo>
                  <a:pt x="3841" y="1486"/>
                </a:moveTo>
                <a:cubicBezTo>
                  <a:pt x="3841" y="1486"/>
                  <a:pt x="3841" y="1487"/>
                  <a:pt x="3842" y="1487"/>
                </a:cubicBezTo>
                <a:cubicBezTo>
                  <a:pt x="3842" y="1471"/>
                  <a:pt x="3842" y="1471"/>
                  <a:pt x="3842" y="1471"/>
                </a:cubicBezTo>
                <a:cubicBezTo>
                  <a:pt x="3840" y="1478"/>
                  <a:pt x="3839" y="1484"/>
                  <a:pt x="3841" y="1486"/>
                </a:cubicBezTo>
                <a:close/>
                <a:moveTo>
                  <a:pt x="3821" y="1535"/>
                </a:moveTo>
                <a:cubicBezTo>
                  <a:pt x="3823" y="1537"/>
                  <a:pt x="3825" y="1538"/>
                  <a:pt x="3827" y="1539"/>
                </a:cubicBezTo>
                <a:cubicBezTo>
                  <a:pt x="3828" y="1539"/>
                  <a:pt x="3829" y="1539"/>
                  <a:pt x="3829" y="1539"/>
                </a:cubicBezTo>
                <a:cubicBezTo>
                  <a:pt x="3831" y="1539"/>
                  <a:pt x="3832" y="1538"/>
                  <a:pt x="3833" y="1537"/>
                </a:cubicBezTo>
                <a:cubicBezTo>
                  <a:pt x="3837" y="1532"/>
                  <a:pt x="3831" y="1519"/>
                  <a:pt x="3830" y="1514"/>
                </a:cubicBezTo>
                <a:cubicBezTo>
                  <a:pt x="3826" y="1505"/>
                  <a:pt x="3822" y="1498"/>
                  <a:pt x="3818" y="1490"/>
                </a:cubicBezTo>
                <a:cubicBezTo>
                  <a:pt x="3812" y="1476"/>
                  <a:pt x="3805" y="1463"/>
                  <a:pt x="3796" y="1451"/>
                </a:cubicBezTo>
                <a:cubicBezTo>
                  <a:pt x="3793" y="1447"/>
                  <a:pt x="3789" y="1442"/>
                  <a:pt x="3784" y="1440"/>
                </a:cubicBezTo>
                <a:cubicBezTo>
                  <a:pt x="3779" y="1438"/>
                  <a:pt x="3773" y="1440"/>
                  <a:pt x="3770" y="1445"/>
                </a:cubicBezTo>
                <a:cubicBezTo>
                  <a:pt x="3768" y="1449"/>
                  <a:pt x="3767" y="1453"/>
                  <a:pt x="3768" y="1457"/>
                </a:cubicBezTo>
                <a:cubicBezTo>
                  <a:pt x="3768" y="1461"/>
                  <a:pt x="3769" y="1465"/>
                  <a:pt x="3770" y="1469"/>
                </a:cubicBezTo>
                <a:cubicBezTo>
                  <a:pt x="3781" y="1498"/>
                  <a:pt x="3801" y="1518"/>
                  <a:pt x="3821" y="1535"/>
                </a:cubicBezTo>
                <a:close/>
                <a:moveTo>
                  <a:pt x="3833" y="0"/>
                </a:moveTo>
                <a:cubicBezTo>
                  <a:pt x="3833" y="1"/>
                  <a:pt x="3833" y="2"/>
                  <a:pt x="3833" y="3"/>
                </a:cubicBezTo>
                <a:cubicBezTo>
                  <a:pt x="3834" y="5"/>
                  <a:pt x="3837" y="24"/>
                  <a:pt x="3841" y="16"/>
                </a:cubicBezTo>
                <a:cubicBezTo>
                  <a:pt x="3841" y="15"/>
                  <a:pt x="3841" y="15"/>
                  <a:pt x="3842" y="14"/>
                </a:cubicBezTo>
                <a:cubicBezTo>
                  <a:pt x="3842" y="0"/>
                  <a:pt x="3842" y="0"/>
                  <a:pt x="3842" y="0"/>
                </a:cubicBezTo>
                <a:lnTo>
                  <a:pt x="3833" y="0"/>
                </a:lnTo>
                <a:close/>
                <a:moveTo>
                  <a:pt x="3525" y="382"/>
                </a:moveTo>
                <a:cubicBezTo>
                  <a:pt x="3525" y="382"/>
                  <a:pt x="3524" y="382"/>
                  <a:pt x="3524" y="382"/>
                </a:cubicBezTo>
                <a:cubicBezTo>
                  <a:pt x="3522" y="380"/>
                  <a:pt x="3519" y="381"/>
                  <a:pt x="3516" y="382"/>
                </a:cubicBezTo>
                <a:cubicBezTo>
                  <a:pt x="3503" y="387"/>
                  <a:pt x="3492" y="402"/>
                  <a:pt x="3483" y="415"/>
                </a:cubicBezTo>
                <a:cubicBezTo>
                  <a:pt x="3471" y="432"/>
                  <a:pt x="3456" y="468"/>
                  <a:pt x="3459" y="474"/>
                </a:cubicBezTo>
                <a:cubicBezTo>
                  <a:pt x="3462" y="480"/>
                  <a:pt x="3500" y="456"/>
                  <a:pt x="3515" y="435"/>
                </a:cubicBezTo>
                <a:cubicBezTo>
                  <a:pt x="3523" y="424"/>
                  <a:pt x="3538" y="402"/>
                  <a:pt x="3529" y="387"/>
                </a:cubicBezTo>
                <a:cubicBezTo>
                  <a:pt x="3528" y="385"/>
                  <a:pt x="3527" y="383"/>
                  <a:pt x="3525" y="382"/>
                </a:cubicBezTo>
                <a:close/>
                <a:moveTo>
                  <a:pt x="3841" y="75"/>
                </a:moveTo>
                <a:cubicBezTo>
                  <a:pt x="3841" y="75"/>
                  <a:pt x="3841" y="75"/>
                  <a:pt x="3842" y="76"/>
                </a:cubicBezTo>
                <a:cubicBezTo>
                  <a:pt x="3842" y="59"/>
                  <a:pt x="3842" y="59"/>
                  <a:pt x="3842" y="59"/>
                </a:cubicBezTo>
                <a:cubicBezTo>
                  <a:pt x="3840" y="67"/>
                  <a:pt x="3839" y="73"/>
                  <a:pt x="3841" y="75"/>
                </a:cubicBezTo>
                <a:close/>
                <a:moveTo>
                  <a:pt x="3841" y="781"/>
                </a:moveTo>
                <a:cubicBezTo>
                  <a:pt x="3841" y="781"/>
                  <a:pt x="3841" y="781"/>
                  <a:pt x="3842" y="781"/>
                </a:cubicBezTo>
                <a:cubicBezTo>
                  <a:pt x="3842" y="765"/>
                  <a:pt x="3842" y="765"/>
                  <a:pt x="3842" y="765"/>
                </a:cubicBezTo>
                <a:cubicBezTo>
                  <a:pt x="3840" y="773"/>
                  <a:pt x="3839" y="779"/>
                  <a:pt x="3841" y="781"/>
                </a:cubicBezTo>
                <a:close/>
                <a:moveTo>
                  <a:pt x="3828" y="1290"/>
                </a:moveTo>
                <a:cubicBezTo>
                  <a:pt x="3824" y="1295"/>
                  <a:pt x="3822" y="1302"/>
                  <a:pt x="3821" y="1309"/>
                </a:cubicBezTo>
                <a:cubicBezTo>
                  <a:pt x="3822" y="1334"/>
                  <a:pt x="3825" y="1359"/>
                  <a:pt x="3828" y="1384"/>
                </a:cubicBezTo>
                <a:cubicBezTo>
                  <a:pt x="3830" y="1394"/>
                  <a:pt x="3831" y="1404"/>
                  <a:pt x="3833" y="1414"/>
                </a:cubicBezTo>
                <a:cubicBezTo>
                  <a:pt x="3834" y="1417"/>
                  <a:pt x="3837" y="1435"/>
                  <a:pt x="3841" y="1427"/>
                </a:cubicBezTo>
                <a:cubicBezTo>
                  <a:pt x="3841" y="1426"/>
                  <a:pt x="3841" y="1426"/>
                  <a:pt x="3842" y="1425"/>
                </a:cubicBezTo>
                <a:cubicBezTo>
                  <a:pt x="3842" y="1285"/>
                  <a:pt x="3842" y="1285"/>
                  <a:pt x="3842" y="1285"/>
                </a:cubicBezTo>
                <a:cubicBezTo>
                  <a:pt x="3837" y="1283"/>
                  <a:pt x="3832" y="1285"/>
                  <a:pt x="3828" y="1290"/>
                </a:cubicBezTo>
                <a:close/>
                <a:moveTo>
                  <a:pt x="1989" y="1794"/>
                </a:moveTo>
                <a:cubicBezTo>
                  <a:pt x="1989" y="1794"/>
                  <a:pt x="1988" y="1794"/>
                  <a:pt x="1988" y="1794"/>
                </a:cubicBezTo>
                <a:cubicBezTo>
                  <a:pt x="1986" y="1793"/>
                  <a:pt x="1983" y="1793"/>
                  <a:pt x="1980" y="1794"/>
                </a:cubicBezTo>
                <a:cubicBezTo>
                  <a:pt x="1967" y="1799"/>
                  <a:pt x="1956" y="1814"/>
                  <a:pt x="1947" y="1827"/>
                </a:cubicBezTo>
                <a:cubicBezTo>
                  <a:pt x="1935" y="1844"/>
                  <a:pt x="1920" y="1880"/>
                  <a:pt x="1923" y="1886"/>
                </a:cubicBezTo>
                <a:cubicBezTo>
                  <a:pt x="1926" y="1893"/>
                  <a:pt x="1964" y="1868"/>
                  <a:pt x="1979" y="1847"/>
                </a:cubicBezTo>
                <a:cubicBezTo>
                  <a:pt x="1987" y="1836"/>
                  <a:pt x="2002" y="1815"/>
                  <a:pt x="1993" y="1799"/>
                </a:cubicBezTo>
                <a:cubicBezTo>
                  <a:pt x="1992" y="1797"/>
                  <a:pt x="1991" y="1796"/>
                  <a:pt x="1989" y="1794"/>
                </a:cubicBezTo>
                <a:close/>
                <a:moveTo>
                  <a:pt x="3141" y="1444"/>
                </a:moveTo>
                <a:cubicBezTo>
                  <a:pt x="3141" y="1443"/>
                  <a:pt x="3140" y="1443"/>
                  <a:pt x="3140" y="1443"/>
                </a:cubicBezTo>
                <a:cubicBezTo>
                  <a:pt x="3138" y="1442"/>
                  <a:pt x="3135" y="1442"/>
                  <a:pt x="3132" y="1443"/>
                </a:cubicBezTo>
                <a:cubicBezTo>
                  <a:pt x="3119" y="1448"/>
                  <a:pt x="3108" y="1463"/>
                  <a:pt x="3099" y="1476"/>
                </a:cubicBezTo>
                <a:cubicBezTo>
                  <a:pt x="3087" y="1493"/>
                  <a:pt x="3072" y="1529"/>
                  <a:pt x="3075" y="1536"/>
                </a:cubicBezTo>
                <a:cubicBezTo>
                  <a:pt x="3078" y="1542"/>
                  <a:pt x="3116" y="1517"/>
                  <a:pt x="3131" y="1497"/>
                </a:cubicBezTo>
                <a:cubicBezTo>
                  <a:pt x="3139" y="1485"/>
                  <a:pt x="3154" y="1464"/>
                  <a:pt x="3145" y="1448"/>
                </a:cubicBezTo>
                <a:cubicBezTo>
                  <a:pt x="3144" y="1446"/>
                  <a:pt x="3143" y="1445"/>
                  <a:pt x="3141" y="1444"/>
                </a:cubicBezTo>
                <a:close/>
                <a:moveTo>
                  <a:pt x="3434" y="1841"/>
                </a:moveTo>
                <a:cubicBezTo>
                  <a:pt x="3428" y="1827"/>
                  <a:pt x="3421" y="1814"/>
                  <a:pt x="3412" y="1802"/>
                </a:cubicBezTo>
                <a:cubicBezTo>
                  <a:pt x="3409" y="1797"/>
                  <a:pt x="3405" y="1793"/>
                  <a:pt x="3400" y="1791"/>
                </a:cubicBezTo>
                <a:cubicBezTo>
                  <a:pt x="3395" y="1789"/>
                  <a:pt x="3389" y="1791"/>
                  <a:pt x="3386" y="1796"/>
                </a:cubicBezTo>
                <a:cubicBezTo>
                  <a:pt x="3384" y="1800"/>
                  <a:pt x="3383" y="1804"/>
                  <a:pt x="3384" y="1808"/>
                </a:cubicBezTo>
                <a:cubicBezTo>
                  <a:pt x="3384" y="1812"/>
                  <a:pt x="3385" y="1816"/>
                  <a:pt x="3386" y="1820"/>
                </a:cubicBezTo>
                <a:cubicBezTo>
                  <a:pt x="3397" y="1849"/>
                  <a:pt x="3417" y="1869"/>
                  <a:pt x="3437" y="1886"/>
                </a:cubicBezTo>
                <a:cubicBezTo>
                  <a:pt x="3439" y="1887"/>
                  <a:pt x="3441" y="1889"/>
                  <a:pt x="3443" y="1890"/>
                </a:cubicBezTo>
                <a:cubicBezTo>
                  <a:pt x="3444" y="1890"/>
                  <a:pt x="3445" y="1890"/>
                  <a:pt x="3445" y="1890"/>
                </a:cubicBezTo>
                <a:cubicBezTo>
                  <a:pt x="3447" y="1890"/>
                  <a:pt x="3448" y="1889"/>
                  <a:pt x="3449" y="1888"/>
                </a:cubicBezTo>
                <a:cubicBezTo>
                  <a:pt x="3453" y="1883"/>
                  <a:pt x="3447" y="1869"/>
                  <a:pt x="3446" y="1865"/>
                </a:cubicBezTo>
                <a:cubicBezTo>
                  <a:pt x="3442" y="1856"/>
                  <a:pt x="3438" y="1849"/>
                  <a:pt x="3434" y="1841"/>
                </a:cubicBezTo>
                <a:close/>
                <a:moveTo>
                  <a:pt x="3141" y="32"/>
                </a:moveTo>
                <a:cubicBezTo>
                  <a:pt x="3141" y="32"/>
                  <a:pt x="3140" y="32"/>
                  <a:pt x="3140" y="32"/>
                </a:cubicBezTo>
                <a:cubicBezTo>
                  <a:pt x="3138" y="31"/>
                  <a:pt x="3135" y="31"/>
                  <a:pt x="3132" y="32"/>
                </a:cubicBezTo>
                <a:cubicBezTo>
                  <a:pt x="3119" y="37"/>
                  <a:pt x="3108" y="52"/>
                  <a:pt x="3099" y="65"/>
                </a:cubicBezTo>
                <a:cubicBezTo>
                  <a:pt x="3087" y="82"/>
                  <a:pt x="3072" y="118"/>
                  <a:pt x="3075" y="124"/>
                </a:cubicBezTo>
                <a:cubicBezTo>
                  <a:pt x="3078" y="131"/>
                  <a:pt x="3116" y="106"/>
                  <a:pt x="3131" y="85"/>
                </a:cubicBezTo>
                <a:cubicBezTo>
                  <a:pt x="3139" y="74"/>
                  <a:pt x="3154" y="52"/>
                  <a:pt x="3145" y="37"/>
                </a:cubicBezTo>
                <a:cubicBezTo>
                  <a:pt x="3144" y="35"/>
                  <a:pt x="3143" y="33"/>
                  <a:pt x="3141" y="32"/>
                </a:cubicBezTo>
                <a:close/>
                <a:moveTo>
                  <a:pt x="3141" y="738"/>
                </a:moveTo>
                <a:cubicBezTo>
                  <a:pt x="3141" y="738"/>
                  <a:pt x="3140" y="738"/>
                  <a:pt x="3140" y="737"/>
                </a:cubicBezTo>
                <a:cubicBezTo>
                  <a:pt x="3138" y="736"/>
                  <a:pt x="3135" y="736"/>
                  <a:pt x="3132" y="737"/>
                </a:cubicBezTo>
                <a:cubicBezTo>
                  <a:pt x="3119" y="743"/>
                  <a:pt x="3108" y="757"/>
                  <a:pt x="3099" y="770"/>
                </a:cubicBezTo>
                <a:cubicBezTo>
                  <a:pt x="3087" y="788"/>
                  <a:pt x="3072" y="824"/>
                  <a:pt x="3075" y="830"/>
                </a:cubicBezTo>
                <a:cubicBezTo>
                  <a:pt x="3078" y="836"/>
                  <a:pt x="3116" y="811"/>
                  <a:pt x="3131" y="791"/>
                </a:cubicBezTo>
                <a:cubicBezTo>
                  <a:pt x="3139" y="780"/>
                  <a:pt x="3154" y="758"/>
                  <a:pt x="3145" y="742"/>
                </a:cubicBezTo>
                <a:cubicBezTo>
                  <a:pt x="3144" y="741"/>
                  <a:pt x="3143" y="739"/>
                  <a:pt x="3141" y="738"/>
                </a:cubicBezTo>
                <a:close/>
                <a:moveTo>
                  <a:pt x="3141" y="2149"/>
                </a:moveTo>
                <a:cubicBezTo>
                  <a:pt x="3141" y="2149"/>
                  <a:pt x="3140" y="2149"/>
                  <a:pt x="3140" y="2148"/>
                </a:cubicBezTo>
                <a:cubicBezTo>
                  <a:pt x="3138" y="2147"/>
                  <a:pt x="3135" y="2147"/>
                  <a:pt x="3132" y="2148"/>
                </a:cubicBezTo>
                <a:cubicBezTo>
                  <a:pt x="3127" y="2151"/>
                  <a:pt x="3122" y="2154"/>
                  <a:pt x="3117" y="2159"/>
                </a:cubicBezTo>
                <a:cubicBezTo>
                  <a:pt x="3147" y="2159"/>
                  <a:pt x="3147" y="2159"/>
                  <a:pt x="3147" y="2159"/>
                </a:cubicBezTo>
                <a:cubicBezTo>
                  <a:pt x="3146" y="2157"/>
                  <a:pt x="3146" y="2155"/>
                  <a:pt x="3145" y="2153"/>
                </a:cubicBezTo>
                <a:cubicBezTo>
                  <a:pt x="3144" y="2152"/>
                  <a:pt x="3143" y="2150"/>
                  <a:pt x="3141" y="2149"/>
                </a:cubicBezTo>
                <a:close/>
                <a:moveTo>
                  <a:pt x="3136" y="2073"/>
                </a:moveTo>
                <a:cubicBezTo>
                  <a:pt x="3136" y="2070"/>
                  <a:pt x="3135" y="2067"/>
                  <a:pt x="3134" y="2065"/>
                </a:cubicBezTo>
                <a:cubicBezTo>
                  <a:pt x="3131" y="2062"/>
                  <a:pt x="3128" y="2062"/>
                  <a:pt x="3125" y="2063"/>
                </a:cubicBezTo>
                <a:cubicBezTo>
                  <a:pt x="3118" y="2065"/>
                  <a:pt x="3114" y="2071"/>
                  <a:pt x="3110" y="2077"/>
                </a:cubicBezTo>
                <a:cubicBezTo>
                  <a:pt x="3105" y="2085"/>
                  <a:pt x="3100" y="2092"/>
                  <a:pt x="3097" y="2101"/>
                </a:cubicBezTo>
                <a:cubicBezTo>
                  <a:pt x="3091" y="2116"/>
                  <a:pt x="3087" y="2131"/>
                  <a:pt x="3082" y="2146"/>
                </a:cubicBezTo>
                <a:cubicBezTo>
                  <a:pt x="3081" y="2150"/>
                  <a:pt x="3080" y="2154"/>
                  <a:pt x="3078" y="2159"/>
                </a:cubicBezTo>
                <a:cubicBezTo>
                  <a:pt x="3101" y="2159"/>
                  <a:pt x="3101" y="2159"/>
                  <a:pt x="3101" y="2159"/>
                </a:cubicBezTo>
                <a:cubicBezTo>
                  <a:pt x="3104" y="2155"/>
                  <a:pt x="3106" y="2152"/>
                  <a:pt x="3108" y="2149"/>
                </a:cubicBezTo>
                <a:cubicBezTo>
                  <a:pt x="3115" y="2137"/>
                  <a:pt x="3121" y="2125"/>
                  <a:pt x="3127" y="2113"/>
                </a:cubicBezTo>
                <a:cubicBezTo>
                  <a:pt x="3132" y="2100"/>
                  <a:pt x="3138" y="2088"/>
                  <a:pt x="3136" y="2073"/>
                </a:cubicBezTo>
                <a:close/>
                <a:moveTo>
                  <a:pt x="3525" y="1794"/>
                </a:moveTo>
                <a:cubicBezTo>
                  <a:pt x="3525" y="1794"/>
                  <a:pt x="3524" y="1794"/>
                  <a:pt x="3524" y="1794"/>
                </a:cubicBezTo>
                <a:cubicBezTo>
                  <a:pt x="3522" y="1793"/>
                  <a:pt x="3519" y="1793"/>
                  <a:pt x="3516" y="1794"/>
                </a:cubicBezTo>
                <a:cubicBezTo>
                  <a:pt x="3503" y="1799"/>
                  <a:pt x="3492" y="1814"/>
                  <a:pt x="3483" y="1827"/>
                </a:cubicBezTo>
                <a:cubicBezTo>
                  <a:pt x="3471" y="1844"/>
                  <a:pt x="3456" y="1880"/>
                  <a:pt x="3459" y="1886"/>
                </a:cubicBezTo>
                <a:cubicBezTo>
                  <a:pt x="3462" y="1893"/>
                  <a:pt x="3500" y="1868"/>
                  <a:pt x="3515" y="1847"/>
                </a:cubicBezTo>
                <a:cubicBezTo>
                  <a:pt x="3523" y="1836"/>
                  <a:pt x="3538" y="1815"/>
                  <a:pt x="3529" y="1799"/>
                </a:cubicBezTo>
                <a:cubicBezTo>
                  <a:pt x="3528" y="1797"/>
                  <a:pt x="3527" y="1796"/>
                  <a:pt x="3525" y="1794"/>
                </a:cubicBezTo>
                <a:close/>
                <a:moveTo>
                  <a:pt x="3525" y="1091"/>
                </a:moveTo>
                <a:cubicBezTo>
                  <a:pt x="3525" y="1091"/>
                  <a:pt x="3524" y="1090"/>
                  <a:pt x="3524" y="1090"/>
                </a:cubicBezTo>
                <a:cubicBezTo>
                  <a:pt x="3522" y="1089"/>
                  <a:pt x="3519" y="1089"/>
                  <a:pt x="3516" y="1090"/>
                </a:cubicBezTo>
                <a:cubicBezTo>
                  <a:pt x="3503" y="1095"/>
                  <a:pt x="3492" y="1110"/>
                  <a:pt x="3483" y="1123"/>
                </a:cubicBezTo>
                <a:cubicBezTo>
                  <a:pt x="3471" y="1140"/>
                  <a:pt x="3456" y="1176"/>
                  <a:pt x="3459" y="1183"/>
                </a:cubicBezTo>
                <a:cubicBezTo>
                  <a:pt x="3462" y="1189"/>
                  <a:pt x="3500" y="1164"/>
                  <a:pt x="3515" y="1144"/>
                </a:cubicBezTo>
                <a:cubicBezTo>
                  <a:pt x="3523" y="1133"/>
                  <a:pt x="3538" y="1111"/>
                  <a:pt x="3529" y="1095"/>
                </a:cubicBezTo>
                <a:cubicBezTo>
                  <a:pt x="3528" y="1093"/>
                  <a:pt x="3527" y="1092"/>
                  <a:pt x="3525" y="1091"/>
                </a:cubicBezTo>
                <a:close/>
                <a:moveTo>
                  <a:pt x="3475" y="1819"/>
                </a:moveTo>
                <a:cubicBezTo>
                  <a:pt x="3481" y="1811"/>
                  <a:pt x="3487" y="1803"/>
                  <a:pt x="3492" y="1794"/>
                </a:cubicBezTo>
                <a:cubicBezTo>
                  <a:pt x="3499" y="1783"/>
                  <a:pt x="3505" y="1771"/>
                  <a:pt x="3511" y="1758"/>
                </a:cubicBezTo>
                <a:cubicBezTo>
                  <a:pt x="3516" y="1746"/>
                  <a:pt x="3522" y="1733"/>
                  <a:pt x="3520" y="1718"/>
                </a:cubicBezTo>
                <a:cubicBezTo>
                  <a:pt x="3520" y="1715"/>
                  <a:pt x="3519" y="1712"/>
                  <a:pt x="3517" y="1710"/>
                </a:cubicBezTo>
                <a:cubicBezTo>
                  <a:pt x="3515" y="1707"/>
                  <a:pt x="3512" y="1707"/>
                  <a:pt x="3509" y="1708"/>
                </a:cubicBezTo>
                <a:cubicBezTo>
                  <a:pt x="3502" y="1710"/>
                  <a:pt x="3498" y="1716"/>
                  <a:pt x="3494" y="1723"/>
                </a:cubicBezTo>
                <a:cubicBezTo>
                  <a:pt x="3489" y="1730"/>
                  <a:pt x="3484" y="1738"/>
                  <a:pt x="3481" y="1747"/>
                </a:cubicBezTo>
                <a:cubicBezTo>
                  <a:pt x="3475" y="1761"/>
                  <a:pt x="3471" y="1777"/>
                  <a:pt x="3466" y="1792"/>
                </a:cubicBezTo>
                <a:cubicBezTo>
                  <a:pt x="3462" y="1807"/>
                  <a:pt x="3453" y="1833"/>
                  <a:pt x="3457" y="1837"/>
                </a:cubicBezTo>
                <a:cubicBezTo>
                  <a:pt x="3460" y="1841"/>
                  <a:pt x="3470" y="1826"/>
                  <a:pt x="3475" y="1819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3432" y="1751"/>
                </a:moveTo>
                <a:cubicBezTo>
                  <a:pt x="3427" y="1736"/>
                  <a:pt x="3422" y="1713"/>
                  <a:pt x="3408" y="1708"/>
                </a:cubicBezTo>
                <a:cubicBezTo>
                  <a:pt x="3404" y="1706"/>
                  <a:pt x="3399" y="1708"/>
                  <a:pt x="3396" y="1712"/>
                </a:cubicBezTo>
                <a:cubicBezTo>
                  <a:pt x="3392" y="1718"/>
                  <a:pt x="3392" y="1726"/>
                  <a:pt x="3394" y="1733"/>
                </a:cubicBezTo>
                <a:cubicBezTo>
                  <a:pt x="3400" y="1754"/>
                  <a:pt x="3408" y="1774"/>
                  <a:pt x="3418" y="1793"/>
                </a:cubicBezTo>
                <a:cubicBezTo>
                  <a:pt x="3423" y="1802"/>
                  <a:pt x="3428" y="1811"/>
                  <a:pt x="3434" y="1820"/>
                </a:cubicBezTo>
                <a:cubicBezTo>
                  <a:pt x="3437" y="1824"/>
                  <a:pt x="3451" y="1848"/>
                  <a:pt x="3451" y="1838"/>
                </a:cubicBezTo>
                <a:cubicBezTo>
                  <a:pt x="3451" y="1826"/>
                  <a:pt x="3448" y="1813"/>
                  <a:pt x="3445" y="1802"/>
                </a:cubicBezTo>
                <a:cubicBezTo>
                  <a:pt x="3442" y="1785"/>
                  <a:pt x="3437" y="1768"/>
                  <a:pt x="3432" y="1751"/>
                </a:cubicBezTo>
                <a:close/>
                <a:moveTo>
                  <a:pt x="3457" y="1778"/>
                </a:moveTo>
                <a:cubicBezTo>
                  <a:pt x="3459" y="1773"/>
                  <a:pt x="3460" y="1767"/>
                  <a:pt x="3461" y="1762"/>
                </a:cubicBezTo>
                <a:cubicBezTo>
                  <a:pt x="3463" y="1752"/>
                  <a:pt x="3464" y="1742"/>
                  <a:pt x="3465" y="1732"/>
                </a:cubicBezTo>
                <a:cubicBezTo>
                  <a:pt x="3468" y="1715"/>
                  <a:pt x="3469" y="1698"/>
                  <a:pt x="3470" y="1681"/>
                </a:cubicBezTo>
                <a:cubicBezTo>
                  <a:pt x="3471" y="1666"/>
                  <a:pt x="3472" y="1644"/>
                  <a:pt x="3460" y="1636"/>
                </a:cubicBezTo>
                <a:cubicBezTo>
                  <a:pt x="3455" y="1633"/>
                  <a:pt x="3448" y="1635"/>
                  <a:pt x="3444" y="1640"/>
                </a:cubicBezTo>
                <a:cubicBezTo>
                  <a:pt x="3440" y="1645"/>
                  <a:pt x="3438" y="1653"/>
                  <a:pt x="3437" y="1660"/>
                </a:cubicBezTo>
                <a:cubicBezTo>
                  <a:pt x="3438" y="1685"/>
                  <a:pt x="3441" y="1710"/>
                  <a:pt x="3444" y="1735"/>
                </a:cubicBezTo>
                <a:cubicBezTo>
                  <a:pt x="3446" y="1745"/>
                  <a:pt x="3447" y="1755"/>
                  <a:pt x="3449" y="1765"/>
                </a:cubicBezTo>
                <a:cubicBezTo>
                  <a:pt x="3450" y="1768"/>
                  <a:pt x="3453" y="1786"/>
                  <a:pt x="3457" y="1778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1939" y="1819"/>
                </a:moveTo>
                <a:cubicBezTo>
                  <a:pt x="1945" y="1811"/>
                  <a:pt x="1951" y="1803"/>
                  <a:pt x="1956" y="1794"/>
                </a:cubicBezTo>
                <a:cubicBezTo>
                  <a:pt x="1963" y="1783"/>
                  <a:pt x="1969" y="1771"/>
                  <a:pt x="1975" y="1758"/>
                </a:cubicBezTo>
                <a:cubicBezTo>
                  <a:pt x="1980" y="1746"/>
                  <a:pt x="1986" y="1733"/>
                  <a:pt x="1984" y="1718"/>
                </a:cubicBezTo>
                <a:cubicBezTo>
                  <a:pt x="1984" y="1715"/>
                  <a:pt x="1983" y="1712"/>
                  <a:pt x="1982" y="1710"/>
                </a:cubicBezTo>
                <a:cubicBezTo>
                  <a:pt x="1979" y="1707"/>
                  <a:pt x="1976" y="1707"/>
                  <a:pt x="1973" y="1708"/>
                </a:cubicBezTo>
                <a:cubicBezTo>
                  <a:pt x="1966" y="1710"/>
                  <a:pt x="1962" y="1716"/>
                  <a:pt x="1958" y="1723"/>
                </a:cubicBezTo>
                <a:cubicBezTo>
                  <a:pt x="1953" y="1730"/>
                  <a:pt x="1948" y="1738"/>
                  <a:pt x="1945" y="1747"/>
                </a:cubicBezTo>
                <a:cubicBezTo>
                  <a:pt x="1939" y="1761"/>
                  <a:pt x="1935" y="1777"/>
                  <a:pt x="1930" y="1792"/>
                </a:cubicBezTo>
                <a:cubicBezTo>
                  <a:pt x="1926" y="1807"/>
                  <a:pt x="1917" y="1833"/>
                  <a:pt x="1921" y="1837"/>
                </a:cubicBezTo>
                <a:cubicBezTo>
                  <a:pt x="1924" y="1841"/>
                  <a:pt x="1934" y="1826"/>
                  <a:pt x="1939" y="181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1480" y="2146"/>
                </a:moveTo>
                <a:cubicBezTo>
                  <a:pt x="1475" y="2144"/>
                  <a:pt x="1469" y="2146"/>
                  <a:pt x="1466" y="2151"/>
                </a:cubicBezTo>
                <a:cubicBezTo>
                  <a:pt x="1465" y="2153"/>
                  <a:pt x="1464" y="2156"/>
                  <a:pt x="1464" y="2159"/>
                </a:cubicBezTo>
                <a:cubicBezTo>
                  <a:pt x="1494" y="2159"/>
                  <a:pt x="1494" y="2159"/>
                  <a:pt x="1494" y="2159"/>
                </a:cubicBezTo>
                <a:cubicBezTo>
                  <a:pt x="1493" y="2158"/>
                  <a:pt x="1493" y="2158"/>
                  <a:pt x="1492" y="2157"/>
                </a:cubicBezTo>
                <a:cubicBezTo>
                  <a:pt x="1489" y="2152"/>
                  <a:pt x="1485" y="2148"/>
                  <a:pt x="1480" y="2146"/>
                </a:cubicBezTo>
                <a:close/>
                <a:moveTo>
                  <a:pt x="1600" y="2073"/>
                </a:moveTo>
                <a:cubicBezTo>
                  <a:pt x="1600" y="2070"/>
                  <a:pt x="1599" y="2067"/>
                  <a:pt x="1598" y="2065"/>
                </a:cubicBezTo>
                <a:cubicBezTo>
                  <a:pt x="1595" y="2062"/>
                  <a:pt x="1592" y="2062"/>
                  <a:pt x="1589" y="2063"/>
                </a:cubicBezTo>
                <a:cubicBezTo>
                  <a:pt x="1582" y="2065"/>
                  <a:pt x="1578" y="2071"/>
                  <a:pt x="1574" y="2077"/>
                </a:cubicBezTo>
                <a:cubicBezTo>
                  <a:pt x="1569" y="2085"/>
                  <a:pt x="1564" y="2092"/>
                  <a:pt x="1561" y="2101"/>
                </a:cubicBezTo>
                <a:cubicBezTo>
                  <a:pt x="1555" y="2116"/>
                  <a:pt x="1551" y="2131"/>
                  <a:pt x="1546" y="2146"/>
                </a:cubicBezTo>
                <a:cubicBezTo>
                  <a:pt x="1545" y="2150"/>
                  <a:pt x="1544" y="2154"/>
                  <a:pt x="1542" y="2159"/>
                </a:cubicBezTo>
                <a:cubicBezTo>
                  <a:pt x="1565" y="2159"/>
                  <a:pt x="1565" y="2159"/>
                  <a:pt x="1565" y="2159"/>
                </a:cubicBezTo>
                <a:cubicBezTo>
                  <a:pt x="1568" y="2155"/>
                  <a:pt x="1570" y="2152"/>
                  <a:pt x="1572" y="2149"/>
                </a:cubicBezTo>
                <a:cubicBezTo>
                  <a:pt x="1579" y="2137"/>
                  <a:pt x="1585" y="2125"/>
                  <a:pt x="1591" y="2113"/>
                </a:cubicBezTo>
                <a:cubicBezTo>
                  <a:pt x="1596" y="2100"/>
                  <a:pt x="1602" y="2088"/>
                  <a:pt x="1600" y="2073"/>
                </a:cubicBezTo>
                <a:close/>
                <a:moveTo>
                  <a:pt x="1605" y="1444"/>
                </a:moveTo>
                <a:cubicBezTo>
                  <a:pt x="1605" y="1443"/>
                  <a:pt x="1604" y="1443"/>
                  <a:pt x="1604" y="1443"/>
                </a:cubicBezTo>
                <a:cubicBezTo>
                  <a:pt x="1602" y="1442"/>
                  <a:pt x="1599" y="1442"/>
                  <a:pt x="1596" y="1443"/>
                </a:cubicBezTo>
                <a:cubicBezTo>
                  <a:pt x="1583" y="1448"/>
                  <a:pt x="1572" y="1463"/>
                  <a:pt x="1563" y="1476"/>
                </a:cubicBezTo>
                <a:cubicBezTo>
                  <a:pt x="1552" y="1493"/>
                  <a:pt x="1536" y="1529"/>
                  <a:pt x="1539" y="1536"/>
                </a:cubicBezTo>
                <a:cubicBezTo>
                  <a:pt x="1542" y="1542"/>
                  <a:pt x="1580" y="1517"/>
                  <a:pt x="1595" y="1497"/>
                </a:cubicBezTo>
                <a:cubicBezTo>
                  <a:pt x="1603" y="1485"/>
                  <a:pt x="1618" y="1464"/>
                  <a:pt x="1609" y="1448"/>
                </a:cubicBezTo>
                <a:cubicBezTo>
                  <a:pt x="1608" y="1446"/>
                  <a:pt x="1607" y="1445"/>
                  <a:pt x="1605" y="1444"/>
                </a:cubicBezTo>
                <a:close/>
                <a:moveTo>
                  <a:pt x="1512" y="2106"/>
                </a:moveTo>
                <a:cubicBezTo>
                  <a:pt x="1508" y="2091"/>
                  <a:pt x="1502" y="2068"/>
                  <a:pt x="1488" y="2063"/>
                </a:cubicBezTo>
                <a:cubicBezTo>
                  <a:pt x="1484" y="2061"/>
                  <a:pt x="1479" y="2062"/>
                  <a:pt x="1476" y="2067"/>
                </a:cubicBezTo>
                <a:cubicBezTo>
                  <a:pt x="1472" y="2072"/>
                  <a:pt x="1472" y="2081"/>
                  <a:pt x="1474" y="2088"/>
                </a:cubicBezTo>
                <a:cubicBezTo>
                  <a:pt x="1480" y="2109"/>
                  <a:pt x="1488" y="2129"/>
                  <a:pt x="1498" y="2148"/>
                </a:cubicBezTo>
                <a:cubicBezTo>
                  <a:pt x="1500" y="2151"/>
                  <a:pt x="1502" y="2155"/>
                  <a:pt x="1505" y="2159"/>
                </a:cubicBezTo>
                <a:cubicBezTo>
                  <a:pt x="1526" y="2159"/>
                  <a:pt x="1526" y="2159"/>
                  <a:pt x="1526" y="2159"/>
                </a:cubicBezTo>
                <a:cubicBezTo>
                  <a:pt x="1526" y="2158"/>
                  <a:pt x="1525" y="2157"/>
                  <a:pt x="1525" y="2157"/>
                </a:cubicBezTo>
                <a:cubicBezTo>
                  <a:pt x="1522" y="2139"/>
                  <a:pt x="1517" y="2122"/>
                  <a:pt x="1512" y="2106"/>
                </a:cubicBezTo>
                <a:close/>
                <a:moveTo>
                  <a:pt x="1550" y="2035"/>
                </a:moveTo>
                <a:cubicBezTo>
                  <a:pt x="1551" y="2021"/>
                  <a:pt x="1552" y="1998"/>
                  <a:pt x="1540" y="1991"/>
                </a:cubicBezTo>
                <a:cubicBezTo>
                  <a:pt x="1535" y="1988"/>
                  <a:pt x="1528" y="1990"/>
                  <a:pt x="1524" y="1995"/>
                </a:cubicBezTo>
                <a:cubicBezTo>
                  <a:pt x="1520" y="2000"/>
                  <a:pt x="1518" y="2008"/>
                  <a:pt x="1517" y="2015"/>
                </a:cubicBezTo>
                <a:cubicBezTo>
                  <a:pt x="1518" y="2040"/>
                  <a:pt x="1521" y="2065"/>
                  <a:pt x="1524" y="2090"/>
                </a:cubicBezTo>
                <a:cubicBezTo>
                  <a:pt x="1526" y="2100"/>
                  <a:pt x="1527" y="2109"/>
                  <a:pt x="1529" y="2119"/>
                </a:cubicBezTo>
                <a:cubicBezTo>
                  <a:pt x="1530" y="2122"/>
                  <a:pt x="1533" y="2141"/>
                  <a:pt x="1537" y="2133"/>
                </a:cubicBezTo>
                <a:cubicBezTo>
                  <a:pt x="1539" y="2128"/>
                  <a:pt x="1540" y="2122"/>
                  <a:pt x="1541" y="2117"/>
                </a:cubicBezTo>
                <a:cubicBezTo>
                  <a:pt x="1543" y="2107"/>
                  <a:pt x="1544" y="2097"/>
                  <a:pt x="1545" y="2086"/>
                </a:cubicBezTo>
                <a:cubicBezTo>
                  <a:pt x="1548" y="2069"/>
                  <a:pt x="1549" y="2052"/>
                  <a:pt x="1550" y="2035"/>
                </a:cubicBezTo>
                <a:close/>
                <a:moveTo>
                  <a:pt x="1605" y="2149"/>
                </a:moveTo>
                <a:cubicBezTo>
                  <a:pt x="1605" y="2149"/>
                  <a:pt x="1604" y="2149"/>
                  <a:pt x="1604" y="2148"/>
                </a:cubicBezTo>
                <a:cubicBezTo>
                  <a:pt x="1602" y="2147"/>
                  <a:pt x="1599" y="2147"/>
                  <a:pt x="1596" y="2148"/>
                </a:cubicBezTo>
                <a:cubicBezTo>
                  <a:pt x="1591" y="2151"/>
                  <a:pt x="1586" y="2154"/>
                  <a:pt x="1581" y="2159"/>
                </a:cubicBezTo>
                <a:cubicBezTo>
                  <a:pt x="1611" y="2159"/>
                  <a:pt x="1611" y="2159"/>
                  <a:pt x="1611" y="2159"/>
                </a:cubicBezTo>
                <a:cubicBezTo>
                  <a:pt x="1610" y="2157"/>
                  <a:pt x="1610" y="2155"/>
                  <a:pt x="1609" y="2153"/>
                </a:cubicBezTo>
                <a:cubicBezTo>
                  <a:pt x="1608" y="2152"/>
                  <a:pt x="1607" y="2150"/>
                  <a:pt x="1605" y="2149"/>
                </a:cubicBezTo>
                <a:close/>
                <a:moveTo>
                  <a:pt x="1921" y="1778"/>
                </a:moveTo>
                <a:cubicBezTo>
                  <a:pt x="1923" y="1773"/>
                  <a:pt x="1924" y="1767"/>
                  <a:pt x="1925" y="1762"/>
                </a:cubicBezTo>
                <a:cubicBezTo>
                  <a:pt x="1927" y="1752"/>
                  <a:pt x="1928" y="1742"/>
                  <a:pt x="1929" y="1732"/>
                </a:cubicBezTo>
                <a:cubicBezTo>
                  <a:pt x="1932" y="1715"/>
                  <a:pt x="1933" y="1698"/>
                  <a:pt x="1934" y="1681"/>
                </a:cubicBezTo>
                <a:cubicBezTo>
                  <a:pt x="1935" y="1666"/>
                  <a:pt x="1936" y="1644"/>
                  <a:pt x="1924" y="1636"/>
                </a:cubicBezTo>
                <a:cubicBezTo>
                  <a:pt x="1919" y="1633"/>
                  <a:pt x="1912" y="1635"/>
                  <a:pt x="1908" y="1640"/>
                </a:cubicBezTo>
                <a:cubicBezTo>
                  <a:pt x="1904" y="1645"/>
                  <a:pt x="1902" y="1653"/>
                  <a:pt x="1901" y="1660"/>
                </a:cubicBezTo>
                <a:cubicBezTo>
                  <a:pt x="1902" y="1685"/>
                  <a:pt x="1905" y="1710"/>
                  <a:pt x="1908" y="1735"/>
                </a:cubicBezTo>
                <a:cubicBezTo>
                  <a:pt x="1910" y="1745"/>
                  <a:pt x="1911" y="1755"/>
                  <a:pt x="1913" y="1765"/>
                </a:cubicBezTo>
                <a:cubicBezTo>
                  <a:pt x="1914" y="1768"/>
                  <a:pt x="1917" y="1786"/>
                  <a:pt x="1921" y="1778"/>
                </a:cubicBezTo>
                <a:close/>
                <a:moveTo>
                  <a:pt x="1896" y="1751"/>
                </a:moveTo>
                <a:cubicBezTo>
                  <a:pt x="1892" y="1736"/>
                  <a:pt x="1886" y="1713"/>
                  <a:pt x="1872" y="1708"/>
                </a:cubicBezTo>
                <a:cubicBezTo>
                  <a:pt x="1868" y="1706"/>
                  <a:pt x="1863" y="1708"/>
                  <a:pt x="1860" y="1712"/>
                </a:cubicBezTo>
                <a:cubicBezTo>
                  <a:pt x="1856" y="1718"/>
                  <a:pt x="1856" y="1726"/>
                  <a:pt x="1858" y="1733"/>
                </a:cubicBezTo>
                <a:cubicBezTo>
                  <a:pt x="1864" y="1754"/>
                  <a:pt x="1872" y="1774"/>
                  <a:pt x="1882" y="1793"/>
                </a:cubicBezTo>
                <a:cubicBezTo>
                  <a:pt x="1887" y="1802"/>
                  <a:pt x="1892" y="1811"/>
                  <a:pt x="1898" y="1820"/>
                </a:cubicBezTo>
                <a:cubicBezTo>
                  <a:pt x="1901" y="1824"/>
                  <a:pt x="1915" y="1848"/>
                  <a:pt x="1915" y="1838"/>
                </a:cubicBezTo>
                <a:cubicBezTo>
                  <a:pt x="1915" y="1826"/>
                  <a:pt x="1912" y="1813"/>
                  <a:pt x="1909" y="1802"/>
                </a:cubicBezTo>
                <a:cubicBezTo>
                  <a:pt x="1906" y="1785"/>
                  <a:pt x="1901" y="1768"/>
                  <a:pt x="1896" y="1751"/>
                </a:cubicBezTo>
                <a:close/>
                <a:moveTo>
                  <a:pt x="1605" y="738"/>
                </a:moveTo>
                <a:cubicBezTo>
                  <a:pt x="1605" y="738"/>
                  <a:pt x="1604" y="738"/>
                  <a:pt x="1604" y="737"/>
                </a:cubicBezTo>
                <a:cubicBezTo>
                  <a:pt x="1602" y="736"/>
                  <a:pt x="1599" y="736"/>
                  <a:pt x="1596" y="737"/>
                </a:cubicBezTo>
                <a:cubicBezTo>
                  <a:pt x="1583" y="743"/>
                  <a:pt x="1572" y="757"/>
                  <a:pt x="1563" y="770"/>
                </a:cubicBezTo>
                <a:cubicBezTo>
                  <a:pt x="1552" y="788"/>
                  <a:pt x="1536" y="824"/>
                  <a:pt x="1539" y="830"/>
                </a:cubicBezTo>
                <a:cubicBezTo>
                  <a:pt x="1542" y="836"/>
                  <a:pt x="1580" y="811"/>
                  <a:pt x="1595" y="791"/>
                </a:cubicBezTo>
                <a:cubicBezTo>
                  <a:pt x="1603" y="780"/>
                  <a:pt x="1618" y="758"/>
                  <a:pt x="1609" y="742"/>
                </a:cubicBezTo>
                <a:cubicBezTo>
                  <a:pt x="1608" y="741"/>
                  <a:pt x="1607" y="739"/>
                  <a:pt x="1605" y="738"/>
                </a:cubicBezTo>
                <a:close/>
                <a:moveTo>
                  <a:pt x="1898" y="1841"/>
                </a:moveTo>
                <a:cubicBezTo>
                  <a:pt x="1892" y="1827"/>
                  <a:pt x="1885" y="1814"/>
                  <a:pt x="1876" y="1802"/>
                </a:cubicBezTo>
                <a:cubicBezTo>
                  <a:pt x="1873" y="1797"/>
                  <a:pt x="1869" y="1793"/>
                  <a:pt x="1864" y="1791"/>
                </a:cubicBezTo>
                <a:cubicBezTo>
                  <a:pt x="1859" y="1789"/>
                  <a:pt x="1853" y="1791"/>
                  <a:pt x="1850" y="1796"/>
                </a:cubicBezTo>
                <a:cubicBezTo>
                  <a:pt x="1848" y="1800"/>
                  <a:pt x="1847" y="1804"/>
                  <a:pt x="1848" y="1808"/>
                </a:cubicBezTo>
                <a:cubicBezTo>
                  <a:pt x="1848" y="1812"/>
                  <a:pt x="1849" y="1816"/>
                  <a:pt x="1850" y="1820"/>
                </a:cubicBezTo>
                <a:cubicBezTo>
                  <a:pt x="1861" y="1849"/>
                  <a:pt x="1881" y="1869"/>
                  <a:pt x="1901" y="1886"/>
                </a:cubicBezTo>
                <a:cubicBezTo>
                  <a:pt x="1903" y="1887"/>
                  <a:pt x="1905" y="1889"/>
                  <a:pt x="1907" y="1890"/>
                </a:cubicBezTo>
                <a:cubicBezTo>
                  <a:pt x="1908" y="1890"/>
                  <a:pt x="1909" y="1890"/>
                  <a:pt x="1910" y="1890"/>
                </a:cubicBezTo>
                <a:cubicBezTo>
                  <a:pt x="1911" y="1890"/>
                  <a:pt x="1912" y="1889"/>
                  <a:pt x="1913" y="1888"/>
                </a:cubicBezTo>
                <a:cubicBezTo>
                  <a:pt x="1917" y="1883"/>
                  <a:pt x="1911" y="1869"/>
                  <a:pt x="1910" y="1865"/>
                </a:cubicBezTo>
                <a:cubicBezTo>
                  <a:pt x="1906" y="1856"/>
                  <a:pt x="1902" y="1849"/>
                  <a:pt x="1898" y="1841"/>
                </a:cubicBezTo>
                <a:close/>
                <a:moveTo>
                  <a:pt x="1605" y="32"/>
                </a:moveTo>
                <a:cubicBezTo>
                  <a:pt x="1605" y="32"/>
                  <a:pt x="1604" y="32"/>
                  <a:pt x="1604" y="32"/>
                </a:cubicBezTo>
                <a:cubicBezTo>
                  <a:pt x="1602" y="31"/>
                  <a:pt x="1599" y="31"/>
                  <a:pt x="1596" y="32"/>
                </a:cubicBezTo>
                <a:cubicBezTo>
                  <a:pt x="1583" y="37"/>
                  <a:pt x="1572" y="52"/>
                  <a:pt x="1563" y="65"/>
                </a:cubicBezTo>
                <a:cubicBezTo>
                  <a:pt x="1552" y="82"/>
                  <a:pt x="1536" y="118"/>
                  <a:pt x="1539" y="124"/>
                </a:cubicBezTo>
                <a:cubicBezTo>
                  <a:pt x="1542" y="131"/>
                  <a:pt x="1580" y="106"/>
                  <a:pt x="1595" y="85"/>
                </a:cubicBezTo>
                <a:cubicBezTo>
                  <a:pt x="1603" y="74"/>
                  <a:pt x="1618" y="52"/>
                  <a:pt x="1609" y="37"/>
                </a:cubicBezTo>
                <a:cubicBezTo>
                  <a:pt x="1608" y="35"/>
                  <a:pt x="1607" y="33"/>
                  <a:pt x="1605" y="32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1130" y="1841"/>
                </a:moveTo>
                <a:cubicBezTo>
                  <a:pt x="1124" y="1827"/>
                  <a:pt x="1117" y="1814"/>
                  <a:pt x="1108" y="1802"/>
                </a:cubicBezTo>
                <a:cubicBezTo>
                  <a:pt x="1105" y="1797"/>
                  <a:pt x="1101" y="1793"/>
                  <a:pt x="1096" y="1791"/>
                </a:cubicBezTo>
                <a:cubicBezTo>
                  <a:pt x="1091" y="1789"/>
                  <a:pt x="1085" y="1791"/>
                  <a:pt x="1082" y="1796"/>
                </a:cubicBezTo>
                <a:cubicBezTo>
                  <a:pt x="1080" y="1800"/>
                  <a:pt x="1079" y="1804"/>
                  <a:pt x="1080" y="1808"/>
                </a:cubicBezTo>
                <a:cubicBezTo>
                  <a:pt x="1080" y="1812"/>
                  <a:pt x="1081" y="1816"/>
                  <a:pt x="1082" y="1820"/>
                </a:cubicBezTo>
                <a:cubicBezTo>
                  <a:pt x="1093" y="1849"/>
                  <a:pt x="1113" y="1869"/>
                  <a:pt x="1133" y="1886"/>
                </a:cubicBezTo>
                <a:cubicBezTo>
                  <a:pt x="1135" y="1887"/>
                  <a:pt x="1137" y="1889"/>
                  <a:pt x="1139" y="1890"/>
                </a:cubicBezTo>
                <a:cubicBezTo>
                  <a:pt x="1140" y="1890"/>
                  <a:pt x="1141" y="1890"/>
                  <a:pt x="1142" y="1890"/>
                </a:cubicBezTo>
                <a:cubicBezTo>
                  <a:pt x="1143" y="1890"/>
                  <a:pt x="1144" y="1889"/>
                  <a:pt x="1145" y="1888"/>
                </a:cubicBezTo>
                <a:cubicBezTo>
                  <a:pt x="1149" y="1883"/>
                  <a:pt x="1143" y="1869"/>
                  <a:pt x="1142" y="1865"/>
                </a:cubicBezTo>
                <a:cubicBezTo>
                  <a:pt x="1138" y="1856"/>
                  <a:pt x="1134" y="1849"/>
                  <a:pt x="1130" y="1841"/>
                </a:cubicBezTo>
                <a:close/>
                <a:moveTo>
                  <a:pt x="1153" y="1778"/>
                </a:moveTo>
                <a:cubicBezTo>
                  <a:pt x="1155" y="1773"/>
                  <a:pt x="1156" y="1767"/>
                  <a:pt x="1157" y="1762"/>
                </a:cubicBezTo>
                <a:cubicBezTo>
                  <a:pt x="1159" y="1752"/>
                  <a:pt x="1160" y="1742"/>
                  <a:pt x="1161" y="1732"/>
                </a:cubicBezTo>
                <a:cubicBezTo>
                  <a:pt x="1164" y="1715"/>
                  <a:pt x="1165" y="1698"/>
                  <a:pt x="1166" y="1681"/>
                </a:cubicBezTo>
                <a:cubicBezTo>
                  <a:pt x="1167" y="1666"/>
                  <a:pt x="1168" y="1644"/>
                  <a:pt x="1156" y="1636"/>
                </a:cubicBezTo>
                <a:cubicBezTo>
                  <a:pt x="1151" y="1633"/>
                  <a:pt x="1144" y="1635"/>
                  <a:pt x="1140" y="1640"/>
                </a:cubicBezTo>
                <a:cubicBezTo>
                  <a:pt x="1136" y="1645"/>
                  <a:pt x="1134" y="1653"/>
                  <a:pt x="1133" y="1660"/>
                </a:cubicBezTo>
                <a:cubicBezTo>
                  <a:pt x="1134" y="1685"/>
                  <a:pt x="1137" y="1710"/>
                  <a:pt x="1140" y="1735"/>
                </a:cubicBezTo>
                <a:cubicBezTo>
                  <a:pt x="1142" y="1745"/>
                  <a:pt x="1143" y="1755"/>
                  <a:pt x="1145" y="1765"/>
                </a:cubicBezTo>
                <a:cubicBezTo>
                  <a:pt x="1146" y="1768"/>
                  <a:pt x="1149" y="1786"/>
                  <a:pt x="1153" y="1778"/>
                </a:cubicBezTo>
                <a:close/>
                <a:moveTo>
                  <a:pt x="1128" y="1751"/>
                </a:moveTo>
                <a:cubicBezTo>
                  <a:pt x="1124" y="1736"/>
                  <a:pt x="1118" y="1713"/>
                  <a:pt x="1104" y="1708"/>
                </a:cubicBezTo>
                <a:cubicBezTo>
                  <a:pt x="1100" y="1706"/>
                  <a:pt x="1095" y="1708"/>
                  <a:pt x="1092" y="1712"/>
                </a:cubicBezTo>
                <a:cubicBezTo>
                  <a:pt x="1088" y="1718"/>
                  <a:pt x="1088" y="1726"/>
                  <a:pt x="1090" y="1733"/>
                </a:cubicBezTo>
                <a:cubicBezTo>
                  <a:pt x="1096" y="1754"/>
                  <a:pt x="1104" y="1774"/>
                  <a:pt x="1114" y="1793"/>
                </a:cubicBezTo>
                <a:cubicBezTo>
                  <a:pt x="1119" y="1802"/>
                  <a:pt x="1125" y="1811"/>
                  <a:pt x="1130" y="1820"/>
                </a:cubicBezTo>
                <a:cubicBezTo>
                  <a:pt x="1133" y="1824"/>
                  <a:pt x="1147" y="1848"/>
                  <a:pt x="1147" y="1838"/>
                </a:cubicBezTo>
                <a:cubicBezTo>
                  <a:pt x="1147" y="1826"/>
                  <a:pt x="1144" y="1813"/>
                  <a:pt x="1141" y="1802"/>
                </a:cubicBezTo>
                <a:cubicBezTo>
                  <a:pt x="1138" y="1785"/>
                  <a:pt x="1133" y="1768"/>
                  <a:pt x="1128" y="1751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32"/>
                </a:move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lose/>
                <a:moveTo>
                  <a:pt x="1221" y="1091"/>
                </a:moveTo>
                <a:cubicBezTo>
                  <a:pt x="1221" y="1091"/>
                  <a:pt x="1220" y="1090"/>
                  <a:pt x="1220" y="1090"/>
                </a:cubicBezTo>
                <a:cubicBezTo>
                  <a:pt x="1218" y="1089"/>
                  <a:pt x="1215" y="1089"/>
                  <a:pt x="1212" y="1090"/>
                </a:cubicBezTo>
                <a:cubicBezTo>
                  <a:pt x="1199" y="1095"/>
                  <a:pt x="1188" y="1110"/>
                  <a:pt x="1179" y="1123"/>
                </a:cubicBezTo>
                <a:cubicBezTo>
                  <a:pt x="1168" y="1140"/>
                  <a:pt x="1152" y="1176"/>
                  <a:pt x="1155" y="1183"/>
                </a:cubicBezTo>
                <a:cubicBezTo>
                  <a:pt x="1158" y="1189"/>
                  <a:pt x="1196" y="1164"/>
                  <a:pt x="1211" y="1144"/>
                </a:cubicBezTo>
                <a:cubicBezTo>
                  <a:pt x="1219" y="1133"/>
                  <a:pt x="1234" y="1111"/>
                  <a:pt x="1225" y="1095"/>
                </a:cubicBezTo>
                <a:cubicBezTo>
                  <a:pt x="1224" y="1093"/>
                  <a:pt x="1223" y="1092"/>
                  <a:pt x="1221" y="1091"/>
                </a:cubicBezTo>
                <a:close/>
                <a:moveTo>
                  <a:pt x="1517" y="1535"/>
                </a:moveTo>
                <a:cubicBezTo>
                  <a:pt x="1519" y="1537"/>
                  <a:pt x="1521" y="1538"/>
                  <a:pt x="1523" y="1539"/>
                </a:cubicBezTo>
                <a:cubicBezTo>
                  <a:pt x="1524" y="1539"/>
                  <a:pt x="1525" y="1539"/>
                  <a:pt x="1526" y="1539"/>
                </a:cubicBezTo>
                <a:cubicBezTo>
                  <a:pt x="1527" y="1539"/>
                  <a:pt x="1528" y="1538"/>
                  <a:pt x="1529" y="1537"/>
                </a:cubicBezTo>
                <a:cubicBezTo>
                  <a:pt x="1533" y="1532"/>
                  <a:pt x="1527" y="1519"/>
                  <a:pt x="1526" y="1514"/>
                </a:cubicBezTo>
                <a:cubicBezTo>
                  <a:pt x="1522" y="1505"/>
                  <a:pt x="1518" y="1498"/>
                  <a:pt x="1514" y="1490"/>
                </a:cubicBezTo>
                <a:cubicBezTo>
                  <a:pt x="1508" y="1476"/>
                  <a:pt x="1501" y="1463"/>
                  <a:pt x="1492" y="1451"/>
                </a:cubicBezTo>
                <a:cubicBezTo>
                  <a:pt x="1489" y="1447"/>
                  <a:pt x="1485" y="1442"/>
                  <a:pt x="1480" y="1440"/>
                </a:cubicBezTo>
                <a:cubicBezTo>
                  <a:pt x="1475" y="1438"/>
                  <a:pt x="1469" y="1440"/>
                  <a:pt x="1466" y="1445"/>
                </a:cubicBezTo>
                <a:cubicBezTo>
                  <a:pt x="1464" y="1449"/>
                  <a:pt x="1463" y="1453"/>
                  <a:pt x="1464" y="1457"/>
                </a:cubicBezTo>
                <a:cubicBezTo>
                  <a:pt x="1464" y="1461"/>
                  <a:pt x="1465" y="1465"/>
                  <a:pt x="1466" y="1469"/>
                </a:cubicBezTo>
                <a:cubicBezTo>
                  <a:pt x="1477" y="1498"/>
                  <a:pt x="1497" y="1518"/>
                  <a:pt x="1517" y="1535"/>
                </a:cubicBezTo>
                <a:close/>
                <a:moveTo>
                  <a:pt x="1221" y="382"/>
                </a:moveTo>
                <a:cubicBezTo>
                  <a:pt x="1221" y="382"/>
                  <a:pt x="1220" y="382"/>
                  <a:pt x="1220" y="382"/>
                </a:cubicBezTo>
                <a:cubicBezTo>
                  <a:pt x="1218" y="380"/>
                  <a:pt x="1215" y="381"/>
                  <a:pt x="1212" y="382"/>
                </a:cubicBezTo>
                <a:cubicBezTo>
                  <a:pt x="1199" y="387"/>
                  <a:pt x="1188" y="402"/>
                  <a:pt x="1179" y="415"/>
                </a:cubicBezTo>
                <a:cubicBezTo>
                  <a:pt x="1168" y="432"/>
                  <a:pt x="1152" y="468"/>
                  <a:pt x="1155" y="474"/>
                </a:cubicBezTo>
                <a:cubicBezTo>
                  <a:pt x="1158" y="480"/>
                  <a:pt x="1196" y="456"/>
                  <a:pt x="1211" y="435"/>
                </a:cubicBezTo>
                <a:cubicBezTo>
                  <a:pt x="1219" y="424"/>
                  <a:pt x="1234" y="402"/>
                  <a:pt x="1225" y="387"/>
                </a:cubicBezTo>
                <a:cubicBezTo>
                  <a:pt x="1224" y="385"/>
                  <a:pt x="1223" y="383"/>
                  <a:pt x="1221" y="382"/>
                </a:cubicBezTo>
                <a:close/>
                <a:moveTo>
                  <a:pt x="1221" y="1794"/>
                </a:moveTo>
                <a:cubicBezTo>
                  <a:pt x="1221" y="1794"/>
                  <a:pt x="1220" y="1794"/>
                  <a:pt x="1220" y="1794"/>
                </a:cubicBezTo>
                <a:cubicBezTo>
                  <a:pt x="1218" y="1793"/>
                  <a:pt x="1215" y="1793"/>
                  <a:pt x="1212" y="1794"/>
                </a:cubicBezTo>
                <a:cubicBezTo>
                  <a:pt x="1199" y="1799"/>
                  <a:pt x="1188" y="1814"/>
                  <a:pt x="1179" y="1827"/>
                </a:cubicBezTo>
                <a:cubicBezTo>
                  <a:pt x="1168" y="1844"/>
                  <a:pt x="1152" y="1880"/>
                  <a:pt x="1155" y="1886"/>
                </a:cubicBezTo>
                <a:cubicBezTo>
                  <a:pt x="1158" y="1893"/>
                  <a:pt x="1196" y="1868"/>
                  <a:pt x="1211" y="1847"/>
                </a:cubicBezTo>
                <a:cubicBezTo>
                  <a:pt x="1219" y="1836"/>
                  <a:pt x="1234" y="1815"/>
                  <a:pt x="1225" y="1799"/>
                </a:cubicBezTo>
                <a:cubicBezTo>
                  <a:pt x="1224" y="1797"/>
                  <a:pt x="1223" y="1796"/>
                  <a:pt x="1221" y="1794"/>
                </a:cubicBezTo>
                <a:close/>
                <a:moveTo>
                  <a:pt x="1171" y="1819"/>
                </a:moveTo>
                <a:cubicBezTo>
                  <a:pt x="1177" y="1811"/>
                  <a:pt x="1183" y="1803"/>
                  <a:pt x="1188" y="1794"/>
                </a:cubicBezTo>
                <a:cubicBezTo>
                  <a:pt x="1195" y="1783"/>
                  <a:pt x="1201" y="1771"/>
                  <a:pt x="1207" y="1758"/>
                </a:cubicBezTo>
                <a:cubicBezTo>
                  <a:pt x="1212" y="1746"/>
                  <a:pt x="1218" y="1733"/>
                  <a:pt x="1216" y="1718"/>
                </a:cubicBezTo>
                <a:cubicBezTo>
                  <a:pt x="1216" y="1715"/>
                  <a:pt x="1215" y="1712"/>
                  <a:pt x="1214" y="1710"/>
                </a:cubicBezTo>
                <a:cubicBezTo>
                  <a:pt x="1211" y="1707"/>
                  <a:pt x="1208" y="1707"/>
                  <a:pt x="1205" y="1708"/>
                </a:cubicBezTo>
                <a:cubicBezTo>
                  <a:pt x="1198" y="1710"/>
                  <a:pt x="1194" y="1716"/>
                  <a:pt x="1190" y="1723"/>
                </a:cubicBezTo>
                <a:cubicBezTo>
                  <a:pt x="1185" y="1730"/>
                  <a:pt x="1180" y="1738"/>
                  <a:pt x="1177" y="1747"/>
                </a:cubicBezTo>
                <a:cubicBezTo>
                  <a:pt x="1171" y="1761"/>
                  <a:pt x="1167" y="1777"/>
                  <a:pt x="1162" y="1792"/>
                </a:cubicBezTo>
                <a:cubicBezTo>
                  <a:pt x="1158" y="1807"/>
                  <a:pt x="1149" y="1833"/>
                  <a:pt x="1153" y="1837"/>
                </a:cubicBezTo>
                <a:cubicBezTo>
                  <a:pt x="1156" y="1841"/>
                  <a:pt x="1166" y="1826"/>
                  <a:pt x="1171" y="181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4EAFA75-5E63-4E36-B436-1CEED190099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C53389F-07C6-4EA3-A302-D651EC78559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6265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073552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AFA75-5E63-4E36-B436-1CEED190099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3389F-07C6-4EA3-A302-D651EC78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05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AFA75-5E63-4E36-B436-1CEED190099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3389F-07C6-4EA3-A302-D651EC78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2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AFA75-5E63-4E36-B436-1CEED190099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3389F-07C6-4EA3-A302-D651EC78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2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AFA75-5E63-4E36-B436-1CEED190099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3389F-07C6-4EA3-A302-D651EC78559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88838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E4EAFA75-5E63-4E36-B436-1CEED190099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7C53389F-07C6-4EA3-A302-D651EC78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84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E4EAFA75-5E63-4E36-B436-1CEED190099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7C53389F-07C6-4EA3-A302-D651EC78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550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AFA75-5E63-4E36-B436-1CEED190099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3389F-07C6-4EA3-A302-D651EC78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38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4EAFA75-5E63-4E36-B436-1CEED190099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7C53389F-07C6-4EA3-A302-D651EC78559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028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E4EAFA75-5E63-4E36-B436-1CEED190099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7C53389F-07C6-4EA3-A302-D651EC78559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41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8F6B39-9392-4EC7-BE57-9DACDDDB543D}"/>
              </a:ext>
            </a:extLst>
          </p:cNvPr>
          <p:cNvSpPr/>
          <p:nvPr/>
        </p:nvSpPr>
        <p:spPr>
          <a:xfrm>
            <a:off x="7483008" y="898698"/>
            <a:ext cx="48061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3BC0C2-A40A-4159-8552-3CBF09E164BF}"/>
              </a:ext>
            </a:extLst>
          </p:cNvPr>
          <p:cNvSpPr/>
          <p:nvPr/>
        </p:nvSpPr>
        <p:spPr>
          <a:xfrm>
            <a:off x="8240426" y="2435134"/>
            <a:ext cx="329128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วิชาเคมี </a:t>
            </a:r>
          </a:p>
          <a:p>
            <a:pPr algn="ctr"/>
            <a:r>
              <a:rPr lang="th-TH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ชั้นมัธยมศึกษาปีที่ 4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20E83A-194C-497C-A3D3-655465704E99}"/>
              </a:ext>
            </a:extLst>
          </p:cNvPr>
          <p:cNvSpPr/>
          <p:nvPr/>
        </p:nvSpPr>
        <p:spPr>
          <a:xfrm>
            <a:off x="8160277" y="1749815"/>
            <a:ext cx="33714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วิธีการทางวิทยาศาสตร์</a:t>
            </a:r>
          </a:p>
        </p:txBody>
      </p:sp>
      <p:sp>
        <p:nvSpPr>
          <p:cNvPr id="10" name="สี่เหลี่ยมผืนผ้า 5">
            <a:extLst>
              <a:ext uri="{FF2B5EF4-FFF2-40B4-BE49-F238E27FC236}">
                <a16:creationId xmlns:a16="http://schemas.microsoft.com/office/drawing/2014/main" id="{65922F62-B2D7-4DD0-B10E-3EA91DA7EA3C}"/>
              </a:ext>
            </a:extLst>
          </p:cNvPr>
          <p:cNvSpPr/>
          <p:nvPr/>
        </p:nvSpPr>
        <p:spPr>
          <a:xfrm>
            <a:off x="7996769" y="3889751"/>
            <a:ext cx="37785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กลุ่มสาระการเรียนรู้วิทยาศาสตร์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สี่เหลี่ยมผืนผ้า 5">
            <a:extLst>
              <a:ext uri="{FF2B5EF4-FFF2-40B4-BE49-F238E27FC236}">
                <a16:creationId xmlns:a16="http://schemas.microsoft.com/office/drawing/2014/main" id="{754BAB39-559B-46CA-B7E2-FE263840945C}"/>
              </a:ext>
            </a:extLst>
          </p:cNvPr>
          <p:cNvSpPr/>
          <p:nvPr/>
        </p:nvSpPr>
        <p:spPr>
          <a:xfrm>
            <a:off x="7996768" y="4852070"/>
            <a:ext cx="38459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ผู้สอน นางสาวฐานมาศ สุดสงวน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DB606C0-ADE9-4033-BC7A-D38C3C019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09" b="89957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73351" y="2493089"/>
            <a:ext cx="3956538" cy="4114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715887-FFD7-460D-92F7-34E6FF49C6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05019" y="1272209"/>
            <a:ext cx="5697893" cy="59258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CBBD53-7D42-4D27-8C45-D6D4C8D1F9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7867" y="2108518"/>
            <a:ext cx="4798133" cy="499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58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80F5FF-60DB-457E-94A5-753F1888E6D0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A6B46D-B50D-4121-95A5-A8972A10FCB5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10E99E-F1A2-4537-9C9F-E7DE46327572}"/>
              </a:ext>
            </a:extLst>
          </p:cNvPr>
          <p:cNvSpPr/>
          <p:nvPr/>
        </p:nvSpPr>
        <p:spPr>
          <a:xfrm>
            <a:off x="2963604" y="2765675"/>
            <a:ext cx="88472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th-TH" sz="36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ปฏิบัติการเคมีนอกจากต้องมีการวางแผนการทดลอง 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6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การทดลอง การบันทึก ข้อมูล การสรุปและวิเคราะห์ข้อมูล การนำเสนอข้อมูล และการเขียนรายงานการทดลองที่ถูกต้อง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แล้วต้องคำนึงถึงวิธีการทางวิทยาศาสตร์ ทักษะกระบวนการทางวิทยาศาสตร์ และจิตวิทยาศาสตร์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479551-F5B4-48F6-B38F-68080E488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8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EEED47-37F0-4FEB-8A3D-F39FAFA644B9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456B80-6AFA-44D7-89B0-A614B08FC096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02EF34-EC4F-4DA6-ADC9-26887E026E8A}"/>
              </a:ext>
            </a:extLst>
          </p:cNvPr>
          <p:cNvSpPr/>
          <p:nvPr/>
        </p:nvSpPr>
        <p:spPr>
          <a:xfrm>
            <a:off x="3082873" y="2211958"/>
            <a:ext cx="88472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วิธีการทางวิทยาศาสตร์ (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scientiﬁc method) </a:t>
            </a: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เป็นกระบวนการศึกษาหาความรู้ทางวิทยาศาสตร์ ที่มีแบบแผนขั้นตอน โดยภาพรวมสามารถทำได้ดังนี้ </a:t>
            </a:r>
          </a:p>
          <a:p>
            <a:pPr marL="742950" indent="-742950">
              <a:buAutoNum type="arabicPeriod"/>
            </a:pP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การสังเกต </a:t>
            </a:r>
          </a:p>
          <a:p>
            <a:pPr marL="742950" indent="-742950">
              <a:buAutoNum type="arabicPeriod"/>
            </a:pP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การตั้งสมมติฐาน</a:t>
            </a:r>
          </a:p>
          <a:p>
            <a:pPr marL="742950" indent="-742950">
              <a:buAutoNum type="arabicPeriod"/>
            </a:pP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การตรวจสอบสมมติฐาน</a:t>
            </a:r>
          </a:p>
          <a:p>
            <a:pPr marL="742950" indent="-742950">
              <a:buAutoNum type="arabicPeriod"/>
            </a:pP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การรวบรวมข้อมูลและวิเคราะห์ผล</a:t>
            </a:r>
          </a:p>
          <a:p>
            <a:pPr marL="742950" indent="-742950">
              <a:buAutoNum type="arabicPeriod"/>
            </a:pP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การสรุปผล 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E85B81-E5C4-4CBF-B551-C7DDB3BB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0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EE695D-1DFF-409E-BBB2-F39FE3C39C23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F26F3B-1BD1-4E98-9A30-778949CBAE3A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329B25-ECDF-4438-8BFD-EC80FD59D9CE}"/>
              </a:ext>
            </a:extLst>
          </p:cNvPr>
          <p:cNvSpPr/>
          <p:nvPr/>
        </p:nvSpPr>
        <p:spPr>
          <a:xfrm>
            <a:off x="2856725" y="2396195"/>
            <a:ext cx="70503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* 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 (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scientiﬁc method) 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64C189-9B32-4B26-B904-4C4E0C720CF1}"/>
              </a:ext>
            </a:extLst>
          </p:cNvPr>
          <p:cNvSpPr/>
          <p:nvPr/>
        </p:nvSpPr>
        <p:spPr>
          <a:xfrm>
            <a:off x="2766434" y="3104081"/>
            <a:ext cx="9044464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00150" lvl="1" indent="-742950">
              <a:buAutoNum type="arabicPeriod"/>
            </a:pPr>
            <a:r>
              <a:rPr lang="th-TH" sz="3600" b="1" u="sng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การสังเกต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เป็นจุดเริ่มต้นของการได้ข้อมูลเกี่ยวกับสิ่งที่ต้องการศึกษา 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โดยอาศัยประสาทสัมผัสทั้ง 5 คือ การมองเห็น การฟังเสียง การได้กลิ่น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การรับรส และการสัมผัส จากข้อมูลดังกล่าวจะ นำไปสู่ข้อสงสัยหรือตั้ง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เป็นคำถามที่ต้องการคำตอบ ดังนั้นการสังเกตจึงเป็นทักษะที่สำคัญที่ก่อ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ให้เกิดการเรียนรู้ของผู้เรียน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8B11CD-FA39-4CD1-A33E-154E7EFC0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2856724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91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B3129E-82DD-4021-862A-8D164C8022F8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2C7710-8772-4C3C-AC55-295440911490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348A05-5766-43CF-AFAE-1ABDC83B0B69}"/>
              </a:ext>
            </a:extLst>
          </p:cNvPr>
          <p:cNvSpPr/>
          <p:nvPr/>
        </p:nvSpPr>
        <p:spPr>
          <a:xfrm>
            <a:off x="2856725" y="2396195"/>
            <a:ext cx="70503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* 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 (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scientiﬁc method) 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7BF6A-8D39-4A35-84B3-D5518BA8EF52}"/>
              </a:ext>
            </a:extLst>
          </p:cNvPr>
          <p:cNvSpPr/>
          <p:nvPr/>
        </p:nvSpPr>
        <p:spPr>
          <a:xfrm>
            <a:off x="3109377" y="3168996"/>
            <a:ext cx="884729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u="sng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การตั้งสมมติฐาน 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เป็นการคาดคะเนคำตอบของคำถามหรือปัญหา โดยมีพื้นฐานจากการ สังเกต ความรู้ หรือประสบการณ์เดิม โดยทั่วไปสมมติฐานจะเขียนในรูปของข้อความที่แสดงเหตุและ ผลที่เกิดขึ้น หรืออีกนัยหนึ่งจะ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เป็นความสัมพันธ์ของตัวแปรต้นและตัวแปรตาม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4C8916-D3C6-40B9-8626-28EB15617A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1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D972E0-1F9F-4893-9CF6-1CA689658765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0FC6BD-A578-4B04-9EC2-AB53BE4B6EDB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D0BB7C-5B2D-4ADD-9F04-DFEA63EF710E}"/>
              </a:ext>
            </a:extLst>
          </p:cNvPr>
          <p:cNvSpPr/>
          <p:nvPr/>
        </p:nvSpPr>
        <p:spPr>
          <a:xfrm>
            <a:off x="2856725" y="2396195"/>
            <a:ext cx="70503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* 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 (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scientiﬁc method) 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623E24-2818-4251-BB53-5237BF216957}"/>
              </a:ext>
            </a:extLst>
          </p:cNvPr>
          <p:cNvSpPr/>
          <p:nvPr/>
        </p:nvSpPr>
        <p:spPr>
          <a:xfrm>
            <a:off x="3170481" y="3168996"/>
            <a:ext cx="86404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u="sng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 การตรวจสอบสมมติฐาน 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เป็นกระบวนการหาคำตอบของสมมติฐาน โดยมีการออกแบบ การทดลองให้มีการควบคุมปัจจัยต่าง ๆ ที่มีผลต่อการทดลอง 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รวมถึงขั้นตอนการทดลองที่ชัดเจน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081F7F-AFFB-40CF-8602-F4CD5D6C8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22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B91D33-44B9-4F95-8F1C-F92B16CBF1B3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568D66-F90A-4006-8906-E5320A9D14DE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5B88B4-F8DE-409D-9509-939860AF15AC}"/>
              </a:ext>
            </a:extLst>
          </p:cNvPr>
          <p:cNvSpPr/>
          <p:nvPr/>
        </p:nvSpPr>
        <p:spPr>
          <a:xfrm>
            <a:off x="2856725" y="2396195"/>
            <a:ext cx="70503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* 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 (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scientiﬁc method) 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203180-76A5-4CD3-89C9-E7887B674112}"/>
              </a:ext>
            </a:extLst>
          </p:cNvPr>
          <p:cNvSpPr/>
          <p:nvPr/>
        </p:nvSpPr>
        <p:spPr>
          <a:xfrm>
            <a:off x="3048000" y="3319525"/>
            <a:ext cx="84151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u="sng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 การรวบรวมข้อมูลและวิเคราะห์ผล 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เป็นการนำข้อมูลที่ได้จากการสังเกต การตรวจสอบ สมมติฐาน 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มารวบรวม วิเคราะห์ และอธิบายข้อเท็จจริง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A92BD8-566A-4F2E-B15F-4297CA0D7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6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8825B6-A26D-42F5-A8CE-E9132A64DC6F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79F833-59EB-4435-87FE-174F9BBCF736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12DE40-025E-470E-96EB-EB89B02F295E}"/>
              </a:ext>
            </a:extLst>
          </p:cNvPr>
          <p:cNvSpPr/>
          <p:nvPr/>
        </p:nvSpPr>
        <p:spPr>
          <a:xfrm>
            <a:off x="2856725" y="2396195"/>
            <a:ext cx="70503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* 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 (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scientiﬁc method) 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A352E1-BC50-45E8-ACD4-39239661D94E}"/>
              </a:ext>
            </a:extLst>
          </p:cNvPr>
          <p:cNvSpPr/>
          <p:nvPr/>
        </p:nvSpPr>
        <p:spPr>
          <a:xfrm>
            <a:off x="3159807" y="3168996"/>
            <a:ext cx="8454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u="sng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5. การสรุปผล 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เป็นการสรุปความรู้หรือข้อเท็จจริงที่ได้จากการตรวจสอบสมมติฐาน และมีการ เปรียบเทียบกับสมมติฐานที่ตั้งไว้ก่อนหน้า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A761D-67D0-4314-9EF3-A08EDF6EA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8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38977A-9407-451C-9F06-B34B9EBCC594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A672B1-16A6-42A9-873B-B97E29C593A3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432177-4AF2-4F49-9A0A-CB4102B9702F}"/>
              </a:ext>
            </a:extLst>
          </p:cNvPr>
          <p:cNvSpPr/>
          <p:nvPr/>
        </p:nvSpPr>
        <p:spPr>
          <a:xfrm>
            <a:off x="2963604" y="2704745"/>
            <a:ext cx="88472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 	</a:t>
            </a: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ทั้งนี้ ในการศึกษาหาความรู้วิทยาศาสตร์นั้นไม่มีรูปแบบที่ตายตัว โดยอาจมีรายละเอียดที่ แตกต่างกันขึ้นอยู่กับคำถาม บริบท หรือวิธีการที่ใช้ในการสำรวจตรวจสอบ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64F7F8-8A3F-4700-80A5-40D0F1152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5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DD0AEF5-20F4-4E9D-80DA-C32A79927AE7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700431-E4CD-4879-A56E-0D35FDD9FAF1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19D1E0-CF19-40B5-A00E-2830F365C51E}"/>
              </a:ext>
            </a:extLst>
          </p:cNvPr>
          <p:cNvSpPr/>
          <p:nvPr/>
        </p:nvSpPr>
        <p:spPr>
          <a:xfrm>
            <a:off x="3060416" y="2765675"/>
            <a:ext cx="86536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การเรียนการสอนวิทยาศาสตร์ของนักเรียนในระดับชั้นต่าง ๆ 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ที่ผ่านมานั้นมีการทดลองและ กิจกรรม ที่ส่งเสริมให้ได้ใช้วิธีการทางวิทยาศาสตร์ศึกษาหาความรู้ นักเรียนลองพิจารณาสถานการณ์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ต่อไปนี้ว่าเกี่ยวข้องกับวิธีการทางวิทยาศาสตร์อย่างไร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B2058A-316C-42B2-89C9-699F29072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73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95A761-A049-4AA2-B9E3-FE4125450193}"/>
              </a:ext>
            </a:extLst>
          </p:cNvPr>
          <p:cNvSpPr/>
          <p:nvPr/>
        </p:nvSpPr>
        <p:spPr>
          <a:xfrm>
            <a:off x="2968488" y="1180871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FC33AD-D709-47F5-90C9-5F582135A510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C29872-B07F-48C6-BB27-9AD0C1C49D22}"/>
              </a:ext>
            </a:extLst>
          </p:cNvPr>
          <p:cNvSpPr/>
          <p:nvPr/>
        </p:nvSpPr>
        <p:spPr>
          <a:xfrm>
            <a:off x="7747028" y="1361395"/>
            <a:ext cx="3511826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ตรวจสอบความเข้าใจ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351D33-E4E8-4D11-8B42-4F1C15376E9B}"/>
              </a:ext>
            </a:extLst>
          </p:cNvPr>
          <p:cNvSpPr/>
          <p:nvPr/>
        </p:nvSpPr>
        <p:spPr>
          <a:xfrm>
            <a:off x="2900554" y="2270513"/>
            <a:ext cx="9144000" cy="440120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นักเรียนคนหนึ่งดื่มน้ำอัดลมแล้วพบว่าน้ำอัดลมที่แช่เย็นมีความซ่ามากกว่าน้ำอัดลมที่ไม่แช่เย็น จึงเกิดความสงสัยว่าเพราะเหตุใดจึงเป็นเช่นนั้น 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จากการที่นักเรียนสังเกตว่า เมื่อดื่มน้ำอัดลมที่แช่เย็นแล้วรู้สึกว่ามีความซ่ามากกว่า น้ำอัดลมที่ไม่แช่เย็น นักเรียนคิดว่า ความเข้มข้นของกรดคาร์บอน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ิก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ที่อยู่ในน้ำอัดลมเป็น สาเหตุให้น้ำอัดลมมีความซ่า </a:t>
            </a:r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จึงตั้งสมมติฐานว่า "น้ำอัดลมที่แช่เย็นจะมีความเข้มข้นของกรดคาร์บอน</a:t>
            </a:r>
            <a:r>
              <a:rPr lang="th-TH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ิก</a:t>
            </a:r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มากกว่าน้ำอัดลมที่ไม่แช่เย็น"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จึงวางแผนการทดลองโดยการวัดค่า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pH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ของน้ำอัดลม ที่เพ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ึ่ง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เปิดขวดทั้งที่แช่เย็นและไม่แช่เย็น เมื่อนักเรียนทำการทดลองตามแผนการทดลองที่วางไว้ พบว่า น้ำอัดลมที่แช่เย็นมี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ค่า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pH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เท่ากับ 2 และน้ำอัดลมที่อุณหภูมิห้องมีค่า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pH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เท่ากับ 3 ซึ่งสอดคล้องกับสมมติฐานที่ตั้งไว้ นักเรียนจึงสรุปผลการทดลองว่า น้ำอัดลมที่แช่เย็นมีความเข้มข้นของกรดคาร์บอน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ิก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มากกว่าจึงมีความซ่ามากกว่าน้ำอัดลมที่ไม่แช่เย็น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0EF26D-6943-4D9D-94E8-304E9AFFAD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2900553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949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3F02CF-A9C3-40D6-93CB-2A2EBBE88C77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9AAF8E-FC1B-4310-8DA6-EA88BF10B740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F0554-63D1-4D6F-939A-CD4787857B36}"/>
              </a:ext>
            </a:extLst>
          </p:cNvPr>
          <p:cNvSpPr/>
          <p:nvPr/>
        </p:nvSpPr>
        <p:spPr>
          <a:xfrm>
            <a:off x="2963603" y="2274838"/>
            <a:ext cx="85790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จากตัวอย่างสถานการณ์ข้างต้น จงตอบคำถามต่อไปนี้  </a:t>
            </a:r>
          </a:p>
          <a:p>
            <a:pPr marL="742950" indent="-742950">
              <a:buAutoNum type="arabicPeriod"/>
            </a:pP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การออกแบบการทดลองสอดคล้องกับสมมติฐานที่ตั้งไว้หรือไม่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อย่างไร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1CB25D-C63C-45D0-92A8-0C9267B289E4}"/>
              </a:ext>
            </a:extLst>
          </p:cNvPr>
          <p:cNvSpPr/>
          <p:nvPr/>
        </p:nvSpPr>
        <p:spPr>
          <a:xfrm>
            <a:off x="3206190" y="4150669"/>
            <a:ext cx="8362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สอดคล้องเนื่องจาก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pH 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เป็นค่าที่บอกความเข้มข้นของกรดในสารละลายการเปรียบเทียบค่า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pH 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จึงสามารถบอกความเข้ม</a:t>
            </a:r>
            <a:r>
              <a:rPr lang="th-TH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ข้มข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องกรดคาร์บอน</a:t>
            </a:r>
            <a:r>
              <a:rPr lang="th-TH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ิก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ที่อยู่ในน้ำอัดลม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1C21A1-1FCF-4157-A0F8-67B172C68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4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27521B-A041-400C-9F81-39B55DF63FC2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855505-23EA-4A3A-B1E4-C318485EEC4F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B7B3C6-8886-466B-A0FA-1E120130206E}"/>
              </a:ext>
            </a:extLst>
          </p:cNvPr>
          <p:cNvSpPr/>
          <p:nvPr/>
        </p:nvSpPr>
        <p:spPr>
          <a:xfrm>
            <a:off x="2963604" y="2443226"/>
            <a:ext cx="87628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2. การสรุปผลการทดลองสอดคล้องกับข้อเท็จจริงที่ได้จากการตรวจสอบสมมติฐาน หรือไม่ อย่างไร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128564-8518-4A26-9508-392778C284CD}"/>
              </a:ext>
            </a:extLst>
          </p:cNvPr>
          <p:cNvSpPr/>
          <p:nvPr/>
        </p:nvSpPr>
        <p:spPr>
          <a:xfrm>
            <a:off x="3152345" y="3933448"/>
            <a:ext cx="857415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สอดคล้องกับข้อเท็จจริงที่ระบุว่าน้ำอัดลมที่แช่เย็นมีความเข้มข้นของ</a:t>
            </a:r>
          </a:p>
          <a:p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กรดคาร์บอน</a:t>
            </a:r>
            <a:r>
              <a:rPr lang="th-TH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ิก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มากกว่า แต่ไม่สอดคล้องกับข้อเท็จจริงที่สรุปว่าน้ำอัดลมที่แช่เย็นมีความซ่ามากกว่าเนื่องจากเป็นการสรุปที่เกินกว่าข้อเท็จจริงที่ได้จากการตรวจสอบ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CA4602-062F-4F47-87DC-821577895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2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67A295-6841-490C-8521-2D35FCCB6CAB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F622D5-FD67-4583-9421-BAEC1FAEA45E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7A24E3-01AA-4C95-9BA6-A2FA61FA4FC6}"/>
              </a:ext>
            </a:extLst>
          </p:cNvPr>
          <p:cNvSpPr/>
          <p:nvPr/>
        </p:nvSpPr>
        <p:spPr>
          <a:xfrm>
            <a:off x="2963603" y="2396344"/>
            <a:ext cx="8565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 สมมติฐานที่ตั้งไว้ สอดคล้องกับสิ่งที่สังเกตได้ว่าน้ำอัดลมที่แช่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เย็นมีความซ่ามากกว่าน้ำอัดลมที่ไม่แช่เย็นหรือไม่ อย่างไร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E4B63D-AB86-417D-9998-444BECA72932}"/>
              </a:ext>
            </a:extLst>
          </p:cNvPr>
          <p:cNvSpPr/>
          <p:nvPr/>
        </p:nvSpPr>
        <p:spPr>
          <a:xfrm>
            <a:off x="3277470" y="3839684"/>
            <a:ext cx="79380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ไม่สอดคล้องกับข้อสังเกตเนื่องจากไม่ทราบความสัมพันธ์ระหว่างความซ่ากับความเข้มข้นของกรดคาร์บอน</a:t>
            </a:r>
            <a:r>
              <a:rPr lang="th-TH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ิก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0F5554-3B46-4C85-9AF1-093152A07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0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FB7FC9-92D1-436E-86DE-AAA4A0D090F2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78B5AB-1455-49D3-AE72-C422E9A063E7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EFCE36-4079-4E2E-8FB0-7C3FBA3A810F}"/>
              </a:ext>
            </a:extLst>
          </p:cNvPr>
          <p:cNvSpPr/>
          <p:nvPr/>
        </p:nvSpPr>
        <p:spPr>
          <a:xfrm>
            <a:off x="2870839" y="2245666"/>
            <a:ext cx="86585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 ถ้านักเรียนต้องการออกแบบการทดลองเพื่อตอบคำถามว่า 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เพราะเหตุใด เมื่อดื่มน้ำอัดลมที่แช่เย็นจึงรู้สึกว่ามีความซ่ามากกว่าน้ำ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อัดลมที่ไม่แช่เย็นนักเรียนคิดว่าควรมีข้อมูลใดเพิ่มเติมบ้าง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DC62A7-E524-4803-85D5-EB0B1C8DAD76}"/>
              </a:ext>
            </a:extLst>
          </p:cNvPr>
          <p:cNvSpPr/>
          <p:nvPr/>
        </p:nvSpPr>
        <p:spPr>
          <a:xfrm>
            <a:off x="3954844" y="4194884"/>
            <a:ext cx="5769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องค์ประกอบในน้ำอัดลม ปัจจัยที่ทำให้เกิดความซ่า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43E5D1-45D3-44D3-9682-677A06E77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91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F5A254-DD69-444A-B61E-FCE21123137E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DF0BC8-85DB-4BDE-B3F9-3103E69C294A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05E9FA-7AEF-456A-9D60-3FA3B44B0D9D}"/>
              </a:ext>
            </a:extLst>
          </p:cNvPr>
          <p:cNvSpPr/>
          <p:nvPr/>
        </p:nvSpPr>
        <p:spPr>
          <a:xfrm>
            <a:off x="3048000" y="2551837"/>
            <a:ext cx="876289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นอกจากวิธีการทางวิทยาศาสตร์แล้วการเขียนรายงานการทดลองเป็นสิ่งสำคัญ เช่นกันเพราะนอกจากจะช่วยให้ผู้ที่ทำการทดลองมีข้อมูล ไว้อ้างอิงแล้ว รายงานยังเป็นเครื่องมือสื่อสารที่ผู้อื่น สามารถ นำไปศึกษาและปฏิบัติตามได้ โดยหัวข้อที่ควรมีในรายงานการทดลองมีดังนี้  </a:t>
            </a:r>
          </a:p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1. 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ชื่อการทดลอง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จุดประสงค์</a:t>
            </a:r>
          </a:p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 สมมติฐานและการกำหนดตัวแปร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 อุปกรณ์และสารเคมี                  </a:t>
            </a:r>
          </a:p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5. 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วิธีการทดลอง 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6.  ผลการทดลอง  </a:t>
            </a:r>
          </a:p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7.  อภิปรายและสรุปผลการทดลอง  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CD7410-A701-41DD-BF4A-61B9A5475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9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6B1E83-4B87-4F91-AAED-840C7B1FDC5B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A614C6-CAD0-43C4-BA25-4538CE7E212D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62D261-D8FE-4B3D-9464-8CC92CB165E8}"/>
              </a:ext>
            </a:extLst>
          </p:cNvPr>
          <p:cNvSpPr/>
          <p:nvPr/>
        </p:nvSpPr>
        <p:spPr>
          <a:xfrm>
            <a:off x="3090967" y="2590223"/>
            <a:ext cx="871993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200" b="1" u="sng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การศึกษาความรู้ทางวิทยาศาสตร์ต้องอาศัยทักษะกระบวนการทางวิทยาศาสตร์ (</a:t>
            </a:r>
            <a:r>
              <a:rPr lang="en-US" sz="3200" b="1" u="sng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scientiﬁc process skill) </a:t>
            </a:r>
            <a:r>
              <a:rPr lang="th-TH" sz="3200" b="1" u="sng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และจิตวิทยาศาสตร์ (</a:t>
            </a:r>
            <a:r>
              <a:rPr lang="en-US" sz="3200" b="1" u="sng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scientiﬁc mind) 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โดยมีรายละเอียดดังนี้  </a:t>
            </a:r>
          </a:p>
          <a:p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ทักษะกระบวนการทางวิทยาศาสตร์ เป็นความสามารถและความชำนาญในการคิดเพื่อค้นหา ความรู้และแก้ไขปัญหา โดยทักษะกระบวนการทางวิทยาศาสตร์ประกอบด้วย 14 ทักษะ คือ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7DE156-BE84-422C-968D-32BE55A6A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1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AB2876-E87E-48B6-A8E1-4F764DE9E49F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7DCE87-BDF2-4DBF-A903-A5BE7C770F79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803AAF-C892-459F-A280-8DF82E964E8C}"/>
              </a:ext>
            </a:extLst>
          </p:cNvPr>
          <p:cNvSpPr/>
          <p:nvPr/>
        </p:nvSpPr>
        <p:spPr>
          <a:xfrm>
            <a:off x="3188753" y="2418018"/>
            <a:ext cx="839699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ทักษะกระบวนการทางวิทยาศาสตร์ประกอบด้วย 14 ทักษะ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การสังเกต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		2.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การวัด 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การลงความเห็นจากข้อมูล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4.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การจำแนกประเภท 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5.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การหาความสัมพันธ์ของสเปซกับเวลา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6.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การใช้จำนวน 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7.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การจัดกระทำและสื่อความหมายข้อมูล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8.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การพยากรณ์ 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9.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การตั้งสมมติฐาน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10.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การกำหนดนิยามเชิงปฏิบัติการ 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11.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การกำหนดและควบคุมตัวแปร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12.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การทดลอง 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13.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การตีความหมายข้อมูลและลงข้อสรุป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14.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และการสร้างแบบจำลอง 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1E458B-17FD-4787-9EE0-F29BDEEBE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42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A07956-9B07-43B0-81EB-B00B7967A8E9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21F36A-EC84-48AD-AA16-67E55AEDD536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7455E0-DFB4-4086-AB5B-5A6B17390B8D}"/>
              </a:ext>
            </a:extLst>
          </p:cNvPr>
          <p:cNvSpPr/>
          <p:nvPr/>
        </p:nvSpPr>
        <p:spPr>
          <a:xfrm>
            <a:off x="2882383" y="2439702"/>
            <a:ext cx="900973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จิตวิทยาศาสตร์เป็นความรู้สึก นึกคิด พฤติกรรมหรือลักษณะนิสัยที่เป็นผลมาจากประสบการณ์ และการเรียนรู้  ซึ่งมีอิทธิพลต่อความคิด  การตัดสินใจ  หรือพฤติกรรมของบุคคลต่อความรู้หรือ สิ่งที่มีความเกี่ยวข้องกับวิทยาศาสตร์ เช่น ความอยากรู้อยากเห็น การใช้วิจารณญาณ ความใจกว้าง ความซื่อสัตย์ </a:t>
            </a:r>
          </a:p>
          <a:p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ความมุ่งมั่นอดทน ความรอบคอบ การเห็นความสำคัญและคุณค่าของวิทยาศาสตร์  การที่นักเรียนมีเจตคติที่ดีต่อวิทยาศาสตร์ เห็นคุณค่าของการเรียนวิทยาศาสตร์ ย่อมจะทำให้ มีความฝักใฝ่ในการเรียนรู้วิทยาศาสตร์และมีการนำความรู้ไปใช้ประโยชน์อย่างถูกต้องเหมาะสม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62BFE6-F43D-48FC-9481-D6ABB5C96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8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2CA3B0-C3BD-46C4-894B-5AB8A289DA7D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286586-B735-4564-BFF6-7C9B6EBAAFCE}"/>
              </a:ext>
            </a:extLst>
          </p:cNvPr>
          <p:cNvSpPr/>
          <p:nvPr/>
        </p:nvSpPr>
        <p:spPr>
          <a:xfrm>
            <a:off x="3048000" y="225143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D7AE71-B002-427E-BA33-89A8C7ADB7B0}"/>
              </a:ext>
            </a:extLst>
          </p:cNvPr>
          <p:cNvSpPr/>
          <p:nvPr/>
        </p:nvSpPr>
        <p:spPr>
          <a:xfrm>
            <a:off x="3048000" y="2848063"/>
            <a:ext cx="87628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การศึกษาความรู้ทางวิทยาศาสตร์นั้น นอกจากการเรียนรู้อย่างเป็นระบบตามวิธีการทาง วิทยาศาสตร์ โดยอาศัยทักษะกระบวนการทางวิทยาศาสตร์และจิตวิทยาศาสตร์แล้วนั้น  ผู้เรียนยังต้องคำนึงถึงจริยธรรมซึ่งเกี่ยวข้องกับความถูกต้องในการศึกษาวิทยาศาสตร์ที่มี ต่อตนเอง ผู้อื่น และสิ่งแวดล้อม ตัวอย่างจริยธรรมทางวิทยาศาสตร์ เช่น </a:t>
            </a:r>
          </a:p>
          <a:p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F63696-8236-449A-A998-4BA260F05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7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6420350-801F-49E2-A57E-A3D62DF3B28A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7E2FAF-7FA2-43B3-AE62-35BC1E5DF10E}"/>
              </a:ext>
            </a:extLst>
          </p:cNvPr>
          <p:cNvSpPr/>
          <p:nvPr/>
        </p:nvSpPr>
        <p:spPr>
          <a:xfrm>
            <a:off x="3048000" y="225143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A2536-576D-4C60-9103-35C57D371DD4}"/>
              </a:ext>
            </a:extLst>
          </p:cNvPr>
          <p:cNvSpPr/>
          <p:nvPr/>
        </p:nvSpPr>
        <p:spPr>
          <a:xfrm>
            <a:off x="3047999" y="2828836"/>
            <a:ext cx="884729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ความซื่อสัตย์ในการรายงานข้อมูลทาง วิทยาศาสตร์ การวิเคราะห์และแปลความหมายข้อมูลอย่างอิสระบนพื้นฐานของข้อมูลที่มีอยู่ โดย ไม่ให้ข้อมูลจากแหล่งภายนอกมีอิทธิพลต่อการวิเคราะห์และการตีความ การอ้างอิงแหล่งของข้อมูล ต่าง ๆ อย่างเหมาะสม ความรับผิดชอบต่อสังคมหรือสภาพแวดล้อม </a:t>
            </a: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8FE8E5-A89E-4922-8383-8662CAF7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7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605D98-FE9C-43F8-AA3D-9F3400C640A1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2F546D-E93F-4ECE-BBEA-C6454FC2F79E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D48234-7620-4DE9-9EE5-0361B56C1CFD}"/>
              </a:ext>
            </a:extLst>
          </p:cNvPr>
          <p:cNvSpPr/>
          <p:nvPr/>
        </p:nvSpPr>
        <p:spPr>
          <a:xfrm>
            <a:off x="2777431" y="2245666"/>
            <a:ext cx="38154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สรุปเนื้อหาภายในบทเรียน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158BC3-E93A-4A65-8879-B240E2A65C79}"/>
              </a:ext>
            </a:extLst>
          </p:cNvPr>
          <p:cNvSpPr/>
          <p:nvPr/>
        </p:nvSpPr>
        <p:spPr>
          <a:xfrm>
            <a:off x="3120051" y="3045885"/>
            <a:ext cx="8534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6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ปฏิบัติการให้ปลอดภัยผู้ทำปฏิบัติการต้องทราบเกี่ยวกับ ประเภทของสารเคมีที่ ใช้ วิธีปฏิบัติการทดลอง ข้อควรปฏิบัติใน</a:t>
            </a:r>
            <a:r>
              <a:rPr lang="th-TH" sz="36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ปฏิบัติการเคมีและการกำจัดสารเคมีรวมถึงต้อง มีความรู้และสามารถปฐมพยาบาลเบื้องต้นเพื่อลดความรุนแรงและความเสียหายที่เกิดขึ้นได้ 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214B08-D31B-403F-9132-08777C0FB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2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8B81B4-133A-41FB-BB61-7D8340728054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881EFE-EB37-4C62-8642-7C280D3C5444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450512-043E-4CA5-842A-5E0123A249FD}"/>
              </a:ext>
            </a:extLst>
          </p:cNvPr>
          <p:cNvSpPr/>
          <p:nvPr/>
        </p:nvSpPr>
        <p:spPr>
          <a:xfrm>
            <a:off x="2777431" y="2245666"/>
            <a:ext cx="38154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สรุปเนื้อหาภายในบทเรียน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77A672-B7E1-4163-8E27-F73AFAC5BE52}"/>
              </a:ext>
            </a:extLst>
          </p:cNvPr>
          <p:cNvSpPr/>
          <p:nvPr/>
        </p:nvSpPr>
        <p:spPr>
          <a:xfrm>
            <a:off x="3109378" y="3101077"/>
            <a:ext cx="88472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ความน่าเชื่อถือของข้อมูลจาก</a:t>
            </a:r>
            <a:r>
              <a:rPr lang="th-TH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ปฏิบัติการเคมี พิจารณาได้จากความเที่ยงและ ความแม่น ซึ่งขึ้นกับทักษะของผู้ทำปฏิบัติการในการวัดปริมาณสารและความละเอียดของ เครื่องมือและอุปกรณ์ที่ใช้ การบอกปริมาณของสารอาจระบุอยู่ในหน่วยต่าง ๆ ดังนั้นเพื่อ ให้เกิดความเข้าใจที่ตรงกันจึงมีการกำหนดหน่วยในระบบเอสไอให้เป็นหน่วยสากลโดยการ เปลี่ยนหน่วยเพื่อให้เป็นหน่วยสากลสามารถทำได้ด้วยการใช้แฟก</a:t>
            </a:r>
            <a:r>
              <a:rPr lang="th-TH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อร์เปลี่ยนหน่วย 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67A888-BD4F-41A9-8555-4B3DA6CC2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6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D05E72-3E7B-48B9-9AD8-EF25F35B1426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C00B4A-E4DF-42EF-8D20-6CF44CF98098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DA0C60-7614-4227-AAA9-CF2C1565E241}"/>
              </a:ext>
            </a:extLst>
          </p:cNvPr>
          <p:cNvSpPr/>
          <p:nvPr/>
        </p:nvSpPr>
        <p:spPr>
          <a:xfrm>
            <a:off x="2777431" y="2245666"/>
            <a:ext cx="38154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สรุปเนื้อหาภายในบทเรียน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86DD85-AD77-47D8-8F3B-E36609FBAC14}"/>
              </a:ext>
            </a:extLst>
          </p:cNvPr>
          <p:cNvSpPr/>
          <p:nvPr/>
        </p:nvSpPr>
        <p:spPr>
          <a:xfrm>
            <a:off x="2963604" y="3383312"/>
            <a:ext cx="89452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ำ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ปฏิบัติการเคมีต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องมีการวางแผนการทดลอง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ำ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การทดลอง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การบันทึก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ข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อมูล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สรุปและวิเคราะห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์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น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ำ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เสนอข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อมูล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และการเขียนรายงานการทดลองที่ถูกต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อง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โดยการท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ำ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ปฏิบัติการเคมีต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องค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ำ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ึ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งถึงวิธีการทางวิทยาศาสตร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์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ทักษะกระบวนการทางวิทยาศาสตร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์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จิตวิทยาศาสตร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์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และจริยธรรมทางวิทยาศาสตร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์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FBB614-3865-4112-B05B-75966B52F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E4A4FA-BECF-4775-A44F-75E868C60A15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1031DF-30D3-4BF8-9E6B-B87413A3B061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9EC918-FB76-49D0-950A-1D48ECF3D1DF}"/>
              </a:ext>
            </a:extLst>
          </p:cNvPr>
          <p:cNvSpPr/>
          <p:nvPr/>
        </p:nvSpPr>
        <p:spPr>
          <a:xfrm>
            <a:off x="5589258" y="2185454"/>
            <a:ext cx="273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ึ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กหัดท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ายบท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4D976B-5BD7-4A88-BED7-A914D3394117}"/>
              </a:ext>
            </a:extLst>
          </p:cNvPr>
          <p:cNvSpPr/>
          <p:nvPr/>
        </p:nvSpPr>
        <p:spPr>
          <a:xfrm>
            <a:off x="3313042" y="2863566"/>
            <a:ext cx="8497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แปลความหมายของสัญลักษณ์แสดงความเป็นอันตราย ในระบบ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GHS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ต่อไปนี้ และ</a:t>
            </a:r>
          </a:p>
          <a:p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ถ้านักเรียนต้องใช้สารเคมีเหล่านี้ใน</a:t>
            </a:r>
            <a:r>
              <a:rPr lang="th-TH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ปฏิบัติการจะต้องใช้อุปกรณ์ป้องกันเพิ่มเติมใดนอกจากเสื้อคลุมปฏิบัติการ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19992C-1427-4EFF-B62D-C6A1655EA9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215642"/>
              </p:ext>
            </p:extLst>
          </p:nvPr>
        </p:nvGraphicFramePr>
        <p:xfrm>
          <a:off x="3482216" y="4073687"/>
          <a:ext cx="8159508" cy="25699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9585">
                  <a:extLst>
                    <a:ext uri="{9D8B030D-6E8A-4147-A177-3AD203B41FA5}">
                      <a16:colId xmlns:a16="http://schemas.microsoft.com/office/drawing/2014/main" val="4056782851"/>
                    </a:ext>
                  </a:extLst>
                </a:gridCol>
                <a:gridCol w="1654496">
                  <a:extLst>
                    <a:ext uri="{9D8B030D-6E8A-4147-A177-3AD203B41FA5}">
                      <a16:colId xmlns:a16="http://schemas.microsoft.com/office/drawing/2014/main" val="270568793"/>
                    </a:ext>
                  </a:extLst>
                </a:gridCol>
                <a:gridCol w="3605114">
                  <a:extLst>
                    <a:ext uri="{9D8B030D-6E8A-4147-A177-3AD203B41FA5}">
                      <a16:colId xmlns:a16="http://schemas.microsoft.com/office/drawing/2014/main" val="1331101957"/>
                    </a:ext>
                  </a:extLst>
                </a:gridCol>
                <a:gridCol w="2040313">
                  <a:extLst>
                    <a:ext uri="{9D8B030D-6E8A-4147-A177-3AD203B41FA5}">
                      <a16:colId xmlns:a16="http://schemas.microsoft.com/office/drawing/2014/main" val="24580219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ข้อที่</a:t>
                      </a: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สัญลักษณ์</a:t>
                      </a: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การแปลความหมายของสัญลักษณ์</a:t>
                      </a:r>
                      <a:endParaRPr lang="en-US" sz="32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อุปกรณ์ป้องกันเพิ่มเติม</a:t>
                      </a: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678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1.1 </a:t>
                      </a: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th-TH" sz="2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585027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39C0E06-0ECC-4F31-B0CE-3EAECA9843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35" t="44635" r="70109" b="33983"/>
          <a:stretch/>
        </p:blipFill>
        <p:spPr>
          <a:xfrm>
            <a:off x="4412974" y="5138253"/>
            <a:ext cx="1457740" cy="146565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E25DAC6-E4E3-4C1A-AA43-C10D2A325887}"/>
              </a:ext>
            </a:extLst>
          </p:cNvPr>
          <p:cNvSpPr/>
          <p:nvPr/>
        </p:nvSpPr>
        <p:spPr>
          <a:xfrm>
            <a:off x="5963480" y="5138253"/>
            <a:ext cx="3803373" cy="1397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th-TH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วัตถุกัดกร่อน: กัดกร่อนผิวหนังและระคายเคืองต่อระบบทางเดินหายใจ</a:t>
            </a:r>
          </a:p>
          <a:p>
            <a:pPr>
              <a:lnSpc>
                <a:spcPct val="107000"/>
              </a:lnSpc>
            </a:pPr>
            <a:r>
              <a:rPr lang="th-TH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-ทำปฏิกิริยากับโลหะทำให้เกิดแก๊สไวไฟ</a:t>
            </a:r>
          </a:p>
          <a:p>
            <a:pPr>
              <a:lnSpc>
                <a:spcPct val="107000"/>
              </a:lnSpc>
            </a:pPr>
            <a:r>
              <a:rPr lang="th-TH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-อันตรายต่อสิ่งแวดล้อม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35657A-DF20-4834-A70A-1CAEA0C5B0F8}"/>
              </a:ext>
            </a:extLst>
          </p:cNvPr>
          <p:cNvSpPr/>
          <p:nvPr/>
        </p:nvSpPr>
        <p:spPr>
          <a:xfrm>
            <a:off x="9766853" y="5030088"/>
            <a:ext cx="993913" cy="738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th-TH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ถุงมือยาง</a:t>
            </a:r>
          </a:p>
          <a:p>
            <a:pPr>
              <a:lnSpc>
                <a:spcPct val="107000"/>
              </a:lnSpc>
            </a:pPr>
            <a:r>
              <a:rPr lang="th-TH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ผ้าปิดจมูก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652E0D5-B70F-4192-826B-758D1E3E4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6DB4FF3-A022-434D-AC6D-2ED038ECCE78}"/>
              </a:ext>
            </a:extLst>
          </p:cNvPr>
          <p:cNvSpPr/>
          <p:nvPr/>
        </p:nvSpPr>
        <p:spPr>
          <a:xfrm>
            <a:off x="5430232" y="265043"/>
            <a:ext cx="273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ึ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กหัดท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ายบท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5266898-ECE1-47AA-A5B5-346505C4CB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555633"/>
              </p:ext>
            </p:extLst>
          </p:nvPr>
        </p:nvGraphicFramePr>
        <p:xfrm>
          <a:off x="2478158" y="1197062"/>
          <a:ext cx="9236764" cy="51595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3071">
                  <a:extLst>
                    <a:ext uri="{9D8B030D-6E8A-4147-A177-3AD203B41FA5}">
                      <a16:colId xmlns:a16="http://schemas.microsoft.com/office/drawing/2014/main" val="2170304444"/>
                    </a:ext>
                  </a:extLst>
                </a:gridCol>
                <a:gridCol w="1584597">
                  <a:extLst>
                    <a:ext uri="{9D8B030D-6E8A-4147-A177-3AD203B41FA5}">
                      <a16:colId xmlns:a16="http://schemas.microsoft.com/office/drawing/2014/main" val="3195216089"/>
                    </a:ext>
                  </a:extLst>
                </a:gridCol>
                <a:gridCol w="4369412">
                  <a:extLst>
                    <a:ext uri="{9D8B030D-6E8A-4147-A177-3AD203B41FA5}">
                      <a16:colId xmlns:a16="http://schemas.microsoft.com/office/drawing/2014/main" val="2550173193"/>
                    </a:ext>
                  </a:extLst>
                </a:gridCol>
                <a:gridCol w="2309684">
                  <a:extLst>
                    <a:ext uri="{9D8B030D-6E8A-4147-A177-3AD203B41FA5}">
                      <a16:colId xmlns:a16="http://schemas.microsoft.com/office/drawing/2014/main" val="42032246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ข้อที่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สัญลักษณ์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การแปลความหมายของสัญลักษณ์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อุปกรณ์ป้องกันเพิ่มเติม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4209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1.2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3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3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6838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1.3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491356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6D0288E-66BC-4BA8-9F6A-BA3FE502D7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26" t="42702" r="69892" b="33518"/>
          <a:stretch/>
        </p:blipFill>
        <p:spPr>
          <a:xfrm>
            <a:off x="3485323" y="2411895"/>
            <a:ext cx="1497496" cy="16300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7A70A6-80F8-4127-BA46-D41D0D6F2B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17" t="68415" r="70000" b="11672"/>
          <a:stretch/>
        </p:blipFill>
        <p:spPr>
          <a:xfrm>
            <a:off x="3485323" y="4691270"/>
            <a:ext cx="1497496" cy="1364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2A6CC55-19B3-4660-92C4-F115C29B3E19}"/>
              </a:ext>
            </a:extLst>
          </p:cNvPr>
          <p:cNvSpPr/>
          <p:nvPr/>
        </p:nvSpPr>
        <p:spPr>
          <a:xfrm>
            <a:off x="4982819" y="2380920"/>
            <a:ext cx="43864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แก๊สไม่ไวไฟและไม่เป็นพิษ : ไม่ไวไฟ ไม่เป็นพิษ แต่อาจเกิดระเบิดได้ หากภาชนะบรรจุถูกกระแทกอย่างแรง หรือได้รับความร้อนสูงจากภายนอก</a:t>
            </a:r>
            <a:endParaRPr lang="en-US" sz="2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26B440-B132-4C52-9AC1-80670842CCA9}"/>
              </a:ext>
            </a:extLst>
          </p:cNvPr>
          <p:cNvSpPr/>
          <p:nvPr/>
        </p:nvSpPr>
        <p:spPr>
          <a:xfrm>
            <a:off x="9369287" y="2380920"/>
            <a:ext cx="2133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ไม่มีอุปกรณ์ป้องกันเพิ่มเติมแต่ระวังไม่ให้สารได้รับความร้อนสูง</a:t>
            </a:r>
            <a:endParaRPr lang="en-US" sz="2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F93638-1958-4831-8DA0-4C8DDDED27D0}"/>
              </a:ext>
            </a:extLst>
          </p:cNvPr>
          <p:cNvSpPr/>
          <p:nvPr/>
        </p:nvSpPr>
        <p:spPr>
          <a:xfrm>
            <a:off x="4969567" y="4450046"/>
            <a:ext cx="4253946" cy="1653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เป็นสารก่อมะเร็ง : กระตุ้นอาการแพ้ต่อระบบทางเดดินหายใจหรือผิวหนังเกิดการกลายพันธุ์ของเซลล์สืบพันธ์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6111BE-0DE4-4531-BFBE-E1F36AE92F9F}"/>
              </a:ext>
            </a:extLst>
          </p:cNvPr>
          <p:cNvSpPr/>
          <p:nvPr/>
        </p:nvSpPr>
        <p:spPr>
          <a:xfrm>
            <a:off x="9568069" y="4542811"/>
            <a:ext cx="1736035" cy="997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ถุงมือยาง</a:t>
            </a:r>
          </a:p>
          <a:p>
            <a:pPr>
              <a:lnSpc>
                <a:spcPct val="107000"/>
              </a:lnSpc>
            </a:pPr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ผ้าปิดจมูก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33CFC5-0B94-4814-9976-14967C7A08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8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6F2A8B6-BBA5-4176-841C-85AD05C139F4}"/>
              </a:ext>
            </a:extLst>
          </p:cNvPr>
          <p:cNvSpPr/>
          <p:nvPr/>
        </p:nvSpPr>
        <p:spPr>
          <a:xfrm>
            <a:off x="5430232" y="157871"/>
            <a:ext cx="273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ึ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กหัดท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ายบท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EDADA18-DF0B-4DB6-A81C-11F266B878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36860"/>
              </p:ext>
            </p:extLst>
          </p:nvPr>
        </p:nvGraphicFramePr>
        <p:xfrm>
          <a:off x="2478158" y="1197062"/>
          <a:ext cx="9236764" cy="51595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3071">
                  <a:extLst>
                    <a:ext uri="{9D8B030D-6E8A-4147-A177-3AD203B41FA5}">
                      <a16:colId xmlns:a16="http://schemas.microsoft.com/office/drawing/2014/main" val="2170304444"/>
                    </a:ext>
                  </a:extLst>
                </a:gridCol>
                <a:gridCol w="1584597">
                  <a:extLst>
                    <a:ext uri="{9D8B030D-6E8A-4147-A177-3AD203B41FA5}">
                      <a16:colId xmlns:a16="http://schemas.microsoft.com/office/drawing/2014/main" val="3195216089"/>
                    </a:ext>
                  </a:extLst>
                </a:gridCol>
                <a:gridCol w="4369412">
                  <a:extLst>
                    <a:ext uri="{9D8B030D-6E8A-4147-A177-3AD203B41FA5}">
                      <a16:colId xmlns:a16="http://schemas.microsoft.com/office/drawing/2014/main" val="2550173193"/>
                    </a:ext>
                  </a:extLst>
                </a:gridCol>
                <a:gridCol w="2309684">
                  <a:extLst>
                    <a:ext uri="{9D8B030D-6E8A-4147-A177-3AD203B41FA5}">
                      <a16:colId xmlns:a16="http://schemas.microsoft.com/office/drawing/2014/main" val="42032246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ข้อที่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สัญลักษณ์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การแปลความหมายของสัญลักษณ์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อุปกรณ์ป้องกันเพิ่มเติม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4209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1.4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3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6838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1.5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3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491356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A7FA731-1DA1-4124-93C7-7073AF9F0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26" t="24729" r="70000" b="54591"/>
          <a:stretch/>
        </p:blipFill>
        <p:spPr>
          <a:xfrm>
            <a:off x="3498575" y="2491890"/>
            <a:ext cx="1484244" cy="14175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443892-2BE0-40E0-8F07-0AC23E8692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35" t="45795" r="69891" b="33526"/>
          <a:stretch/>
        </p:blipFill>
        <p:spPr>
          <a:xfrm>
            <a:off x="3498575" y="4625009"/>
            <a:ext cx="1484244" cy="14175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138EF7-947A-4972-B302-D3CDA52E863B}"/>
              </a:ext>
            </a:extLst>
          </p:cNvPr>
          <p:cNvSpPr/>
          <p:nvPr/>
        </p:nvSpPr>
        <p:spPr>
          <a:xfrm>
            <a:off x="5199378" y="2396194"/>
            <a:ext cx="23887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เป็นอันตรายต่อชีวิต</a:t>
            </a:r>
            <a:endParaRPr lang="en-US" sz="3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9A37D2-0C75-47D2-AC6F-64CD47152D12}"/>
              </a:ext>
            </a:extLst>
          </p:cNvPr>
          <p:cNvSpPr/>
          <p:nvPr/>
        </p:nvSpPr>
        <p:spPr>
          <a:xfrm>
            <a:off x="9501010" y="2353136"/>
            <a:ext cx="1616765" cy="1255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ถุงมือยาง</a:t>
            </a:r>
          </a:p>
          <a:p>
            <a:pPr>
              <a:lnSpc>
                <a:spcPct val="107000"/>
              </a:lnSpc>
            </a:pPr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ผ้าปิดจมูก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CC7402-E647-4800-9F9F-1B5A78ABC7CA}"/>
              </a:ext>
            </a:extLst>
          </p:cNvPr>
          <p:cNvSpPr/>
          <p:nvPr/>
        </p:nvSpPr>
        <p:spPr>
          <a:xfrm>
            <a:off x="9501010" y="4256310"/>
            <a:ext cx="1616765" cy="1255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ถุงมือยาง</a:t>
            </a:r>
          </a:p>
          <a:p>
            <a:pPr>
              <a:lnSpc>
                <a:spcPct val="107000"/>
              </a:lnSpc>
            </a:pPr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ผ้าปิดจมูก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75BAE5-BDAF-48F2-96B7-422E8DA9D8A5}"/>
              </a:ext>
            </a:extLst>
          </p:cNvPr>
          <p:cNvSpPr/>
          <p:nvPr/>
        </p:nvSpPr>
        <p:spPr>
          <a:xfrm>
            <a:off x="5116477" y="4302708"/>
            <a:ext cx="43342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มีความเป็นพิษเฉียบพลัน การกัดกร่อน : ระคายเคืองต่อผิวหนัง ดวงตา กระตุ้นอากการแพ้ต่อระบบทางเดินทางใจหรือผิวหนัง</a:t>
            </a:r>
            <a:endParaRPr lang="en-US" sz="3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DC1C2C-D673-47C3-B7D9-6D5E9F781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6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B59459-8CFB-4F05-8E28-0A6759B650B3}"/>
              </a:ext>
            </a:extLst>
          </p:cNvPr>
          <p:cNvSpPr/>
          <p:nvPr/>
        </p:nvSpPr>
        <p:spPr>
          <a:xfrm>
            <a:off x="4685165" y="1230003"/>
            <a:ext cx="454323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วิธีการทางวิทยาศาสตร์</a:t>
            </a:r>
            <a:endParaRPr lang="en-US" sz="5400" b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97D962-7B27-4587-B339-E353935C2F7F}"/>
              </a:ext>
            </a:extLst>
          </p:cNvPr>
          <p:cNvSpPr/>
          <p:nvPr/>
        </p:nvSpPr>
        <p:spPr>
          <a:xfrm>
            <a:off x="2963604" y="214340"/>
            <a:ext cx="8847294" cy="1015663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B90971-1AB6-43DD-B0C2-E7BD410E6DCA}"/>
              </a:ext>
            </a:extLst>
          </p:cNvPr>
          <p:cNvSpPr/>
          <p:nvPr/>
        </p:nvSpPr>
        <p:spPr>
          <a:xfrm>
            <a:off x="5589258" y="2185454"/>
            <a:ext cx="273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ึ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กหัดท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ายบท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3169406-97F1-4093-9FA0-3B9F6B2DDD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15813"/>
              </p:ext>
            </p:extLst>
          </p:nvPr>
        </p:nvGraphicFramePr>
        <p:xfrm>
          <a:off x="3307497" y="3079697"/>
          <a:ext cx="8159508" cy="33476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9585">
                  <a:extLst>
                    <a:ext uri="{9D8B030D-6E8A-4147-A177-3AD203B41FA5}">
                      <a16:colId xmlns:a16="http://schemas.microsoft.com/office/drawing/2014/main" val="4056782851"/>
                    </a:ext>
                  </a:extLst>
                </a:gridCol>
                <a:gridCol w="1654496">
                  <a:extLst>
                    <a:ext uri="{9D8B030D-6E8A-4147-A177-3AD203B41FA5}">
                      <a16:colId xmlns:a16="http://schemas.microsoft.com/office/drawing/2014/main" val="270568793"/>
                    </a:ext>
                  </a:extLst>
                </a:gridCol>
                <a:gridCol w="3605114">
                  <a:extLst>
                    <a:ext uri="{9D8B030D-6E8A-4147-A177-3AD203B41FA5}">
                      <a16:colId xmlns:a16="http://schemas.microsoft.com/office/drawing/2014/main" val="1331101957"/>
                    </a:ext>
                  </a:extLst>
                </a:gridCol>
                <a:gridCol w="2040313">
                  <a:extLst>
                    <a:ext uri="{9D8B030D-6E8A-4147-A177-3AD203B41FA5}">
                      <a16:colId xmlns:a16="http://schemas.microsoft.com/office/drawing/2014/main" val="2458021986"/>
                    </a:ext>
                  </a:extLst>
                </a:gridCol>
              </a:tblGrid>
              <a:tr h="1333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ข้อที่</a:t>
                      </a: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สัญลักษณ์</a:t>
                      </a: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การแปลความหมายของสัญลักษณ์</a:t>
                      </a:r>
                      <a:endParaRPr lang="en-US" sz="32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2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อุปกรณ์ป้องกันเพิ่มเติม</a:t>
                      </a: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678093"/>
                  </a:ext>
                </a:extLst>
              </a:tr>
              <a:tr h="20136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1.6 </a:t>
                      </a: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3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585027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37E43C5A-ECDB-4076-8C45-D3294FC3D7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44" t="44055" r="69782" b="35259"/>
          <a:stretch/>
        </p:blipFill>
        <p:spPr>
          <a:xfrm>
            <a:off x="4253948" y="4595711"/>
            <a:ext cx="1484244" cy="14179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579023D-6FBE-4209-A96B-F445073CFA0D}"/>
              </a:ext>
            </a:extLst>
          </p:cNvPr>
          <p:cNvSpPr/>
          <p:nvPr/>
        </p:nvSpPr>
        <p:spPr>
          <a:xfrm>
            <a:off x="5938914" y="4599543"/>
            <a:ext cx="3501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เป็นอันตรายต่อสิ่งแวดล้อมทางน้ำ</a:t>
            </a:r>
            <a:endParaRPr lang="en-US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46C8CA-7830-43EE-A53E-F4AC302B1FB0}"/>
              </a:ext>
            </a:extLst>
          </p:cNvPr>
          <p:cNvSpPr/>
          <p:nvPr/>
        </p:nvSpPr>
        <p:spPr>
          <a:xfrm>
            <a:off x="9530825" y="4537987"/>
            <a:ext cx="193617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ไม่มีอุปกรณ์ป้องกันเพิ่มเติมแต่ต้องระวังในการกำจัดหลังใช้งาน</a:t>
            </a:r>
            <a:endParaRPr lang="en-US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C878E8-7AE5-43CE-B77D-D926C6E00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21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C3E814-6605-431A-A703-E3579D3CAF85}"/>
              </a:ext>
            </a:extLst>
          </p:cNvPr>
          <p:cNvSpPr/>
          <p:nvPr/>
        </p:nvSpPr>
        <p:spPr>
          <a:xfrm>
            <a:off x="2862469" y="958523"/>
            <a:ext cx="8759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เติมเครื่องหมาย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หน้าข้อความที่ถูกต้อง และเติมเครื่องหมาย  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หน้าข้อความที่ไม่ถูกต้อง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6B084B-C1DE-4A58-86AE-F58592CC44C9}"/>
              </a:ext>
            </a:extLst>
          </p:cNvPr>
          <p:cNvSpPr/>
          <p:nvPr/>
        </p:nvSpPr>
        <p:spPr>
          <a:xfrm>
            <a:off x="5430232" y="157871"/>
            <a:ext cx="273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ึ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กหัดท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ายบท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F4BFF9-32DE-4325-8080-138750241BA1}"/>
              </a:ext>
            </a:extLst>
          </p:cNvPr>
          <p:cNvSpPr/>
          <p:nvPr/>
        </p:nvSpPr>
        <p:spPr>
          <a:xfrm>
            <a:off x="2862469" y="2357636"/>
            <a:ext cx="89054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2.1 สามารถใช้แว่นสายตาทดแทนแว่นนิรภัยใน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ปฏิบัติการเคมีได้ 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2.2 ควรถอดรองเท้าก่อนเข้าห้องปฏิบัติการเคมีเสมอ 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2.3 การทดสอบปฏิกิริยาเคมีในหลอดทดลองไม่ควรหันปากหลอดทดลองไปทางที่มีคน 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2.4 เมื่อ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สัมผั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สบ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ีก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เกอร์หรือภาชนะที่ร้อน ควรใช้ยาสีฟันทาบริเวณที่สัมผัสของร้อน 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2.5 หลังทำการทดลอง ควรทำความสะอาดอุปกรณ์ และโต๊ะให้สะอาด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ก่อนออกจากห้องปฏิบัติการเคมี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B845FA-8ADB-4CBE-9735-2AE5836D0142}"/>
              </a:ext>
            </a:extLst>
          </p:cNvPr>
          <p:cNvSpPr txBox="1"/>
          <p:nvPr/>
        </p:nvSpPr>
        <p:spPr>
          <a:xfrm>
            <a:off x="2968487" y="1849804"/>
            <a:ext cx="4539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D18CF7-EE32-4ED0-BAE7-7FC4540A21DB}"/>
              </a:ext>
            </a:extLst>
          </p:cNvPr>
          <p:cNvSpPr txBox="1"/>
          <p:nvPr/>
        </p:nvSpPr>
        <p:spPr>
          <a:xfrm>
            <a:off x="2968487" y="2447087"/>
            <a:ext cx="4539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08500A-BF7F-4231-B14D-B502031408D0}"/>
              </a:ext>
            </a:extLst>
          </p:cNvPr>
          <p:cNvSpPr txBox="1"/>
          <p:nvPr/>
        </p:nvSpPr>
        <p:spPr>
          <a:xfrm>
            <a:off x="2997341" y="4880227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50ADBD-48FE-4414-885A-BED063BAA263}"/>
              </a:ext>
            </a:extLst>
          </p:cNvPr>
          <p:cNvSpPr txBox="1"/>
          <p:nvPr/>
        </p:nvSpPr>
        <p:spPr>
          <a:xfrm>
            <a:off x="2968487" y="2901910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3AB1E0-324F-4AC5-BCF2-8D0854859070}"/>
              </a:ext>
            </a:extLst>
          </p:cNvPr>
          <p:cNvSpPr txBox="1"/>
          <p:nvPr/>
        </p:nvSpPr>
        <p:spPr>
          <a:xfrm>
            <a:off x="2968487" y="3917573"/>
            <a:ext cx="4539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3853655-B59F-471B-BA7D-2270860FE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8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4AA822-B06D-47C6-9928-4106EABF30DE}"/>
              </a:ext>
            </a:extLst>
          </p:cNvPr>
          <p:cNvSpPr/>
          <p:nvPr/>
        </p:nvSpPr>
        <p:spPr>
          <a:xfrm>
            <a:off x="5430232" y="157871"/>
            <a:ext cx="273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ึ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กหัดท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ายบท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AE0C92-A322-458D-B93D-E6AE34BBE006}"/>
              </a:ext>
            </a:extLst>
          </p:cNvPr>
          <p:cNvSpPr/>
          <p:nvPr/>
        </p:nvSpPr>
        <p:spPr>
          <a:xfrm>
            <a:off x="3074503" y="2298924"/>
            <a:ext cx="886570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2.6 ถ้าทำสารเคมีหกบนเครื่องชั่ง ควรทำความสะอาดทันทีโดยไม่จำเป็นต้องปิด    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เครื่องชั่ง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2.7 การวาดกราฟแสดงความสัมพันธ์ของข้อมูล เป็นวิธีหนึ่งในการนำเสนอข้อมูล    เพื่อวิเคราะห์ผล 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2.8 ควรสวมเสื้อคลุมปฏิบัติการทุกครั้งที่ทำการทดลอง เพื่อป้องกันสารเคมีหกรด    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ถูกร่างกาย  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2.9 เอกสารความปลอดภัยเป็นเอกสารที่บอกสมบัติ อันตราย และการปฐมพยาบาล    ของสารเคมีแต่ละชนิด 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2.10 การห้ามรับประทานอาหารและเครื่องดื่มในห้องปฏิบัติการเคมี เป็นการป้องกัน    ไม่ให้ได้รับอุบัติเหตุจากการกลืนกินสารเคมี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637B95-E937-4C8F-B2DF-EF77B7990A58}"/>
              </a:ext>
            </a:extLst>
          </p:cNvPr>
          <p:cNvSpPr/>
          <p:nvPr/>
        </p:nvSpPr>
        <p:spPr>
          <a:xfrm>
            <a:off x="2862469" y="958523"/>
            <a:ext cx="8759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เติมเครื่องหมาย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หน้าข้อความที่ถูกต้อง และเติมเครื่องหมาย  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หน้าข้อความที่ไม่ถูกต้อง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75F507-E418-4534-9176-AD6DE8D59500}"/>
              </a:ext>
            </a:extLst>
          </p:cNvPr>
          <p:cNvSpPr txBox="1"/>
          <p:nvPr/>
        </p:nvSpPr>
        <p:spPr>
          <a:xfrm>
            <a:off x="3200401" y="1844100"/>
            <a:ext cx="4539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93E805-5515-426B-BB6C-67D650D1C4AF}"/>
              </a:ext>
            </a:extLst>
          </p:cNvPr>
          <p:cNvSpPr txBox="1"/>
          <p:nvPr/>
        </p:nvSpPr>
        <p:spPr>
          <a:xfrm>
            <a:off x="3200401" y="5298306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BD424F-041F-42AF-886A-ABF67D97EB20}"/>
              </a:ext>
            </a:extLst>
          </p:cNvPr>
          <p:cNvSpPr txBox="1"/>
          <p:nvPr/>
        </p:nvSpPr>
        <p:spPr>
          <a:xfrm>
            <a:off x="3229255" y="2729677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6F2F57-F2EE-4363-A1F9-928A3AC8650A}"/>
              </a:ext>
            </a:extLst>
          </p:cNvPr>
          <p:cNvSpPr txBox="1"/>
          <p:nvPr/>
        </p:nvSpPr>
        <p:spPr>
          <a:xfrm>
            <a:off x="3200401" y="3571203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E4F853-3C5B-49E8-96E0-C0D9EC8BBCF5}"/>
              </a:ext>
            </a:extLst>
          </p:cNvPr>
          <p:cNvSpPr txBox="1"/>
          <p:nvPr/>
        </p:nvSpPr>
        <p:spPr>
          <a:xfrm>
            <a:off x="3171547" y="4456780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E1F5CF-3BF5-46F1-BC02-0F86A8FA7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7FFE48-765F-4640-8F96-98E5CE2A2017}"/>
              </a:ext>
            </a:extLst>
          </p:cNvPr>
          <p:cNvSpPr/>
          <p:nvPr/>
        </p:nvSpPr>
        <p:spPr>
          <a:xfrm>
            <a:off x="8875797" y="558622"/>
            <a:ext cx="273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ึ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กหัดท</a:t>
            </a:r>
            <a:r>
              <a:rPr lang="th-TH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ายบท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6E6088-45D4-4F7B-A78E-8C51B86A0029}"/>
              </a:ext>
            </a:extLst>
          </p:cNvPr>
          <p:cNvSpPr/>
          <p:nvPr/>
        </p:nvSpPr>
        <p:spPr>
          <a:xfrm>
            <a:off x="185530" y="540849"/>
            <a:ext cx="8017565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จากรูปให้นักเรียนระบุว่าบุคคลใดบ้างที่ปฏิบัติไม่ถูกหลักความปลอดภัยในห้อง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ปฏิบัติการพร้อมระบุว่าบุคคลนั้นปฏิบัติตัวไม่ถูกต้องในเรื่องใด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9206B7-5A6D-4722-96C0-C42EBFB02D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78" t="20082" r="24892" b="16505"/>
          <a:stretch/>
        </p:blipFill>
        <p:spPr>
          <a:xfrm>
            <a:off x="185530" y="1823446"/>
            <a:ext cx="6811617" cy="49429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9717433-10CF-4B74-A273-93AA52FD0A87}"/>
              </a:ext>
            </a:extLst>
          </p:cNvPr>
          <p:cNvSpPr/>
          <p:nvPr/>
        </p:nvSpPr>
        <p:spPr>
          <a:xfrm>
            <a:off x="7243232" y="2354292"/>
            <a:ext cx="476323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B 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สูดดมสารเคมีโดยตรง ควรใช้มือโบกให้ไอสารเข้าจมูกเพียงเล็กน้อย</a:t>
            </a:r>
          </a:p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ไม่รวบผมให้เรียบร้อย เมื่อทำปฏิบัติการจึงทำให้เปลวไฟติดปลายผม</a:t>
            </a:r>
          </a:p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 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ดื่มน้ำให้ห้องปฏิบัติการ</a:t>
            </a:r>
          </a:p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 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วิ่งในห้องปฏิบัติการจนทำให้เกิดอุบัติเหตุทำสารเคมีรดใส่เพื่อน</a:t>
            </a:r>
          </a:p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G 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รับประทานอาหารในห้องปฏิบัติการ</a:t>
            </a:r>
          </a:p>
        </p:txBody>
      </p:sp>
    </p:spTree>
    <p:extLst>
      <p:ext uri="{BB962C8B-B14F-4D97-AF65-F5344CB8AC3E}">
        <p14:creationId xmlns:p14="http://schemas.microsoft.com/office/powerpoint/2010/main" val="308098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3F2FD6-3E32-4598-AAD5-289D7BD59854}"/>
              </a:ext>
            </a:extLst>
          </p:cNvPr>
          <p:cNvSpPr/>
          <p:nvPr/>
        </p:nvSpPr>
        <p:spPr>
          <a:xfrm>
            <a:off x="4300853" y="646907"/>
            <a:ext cx="5109091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ตรวจสอบความรู้หลังเรียน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FBEB65-47ED-47E7-BBE6-4CC1E04336D5}"/>
              </a:ext>
            </a:extLst>
          </p:cNvPr>
          <p:cNvSpPr/>
          <p:nvPr/>
        </p:nvSpPr>
        <p:spPr>
          <a:xfrm>
            <a:off x="2955234" y="2546057"/>
            <a:ext cx="902473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……..1.</a:t>
            </a:r>
            <a:r>
              <a:rPr lang="th-TH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ถ้านักเรียนทำขวดบรรจุสารเคมีตกแตกและสารเคมีหกเปื้อนโต๊ะ นักเรียนต้องกัน</a:t>
            </a:r>
          </a:p>
          <a:p>
            <a:pPr lvl="0"/>
            <a:r>
              <a:rPr lang="th-TH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เพื่อน ๆ ออกจากบริเวณนั้นและแจ้งอาจารย์ผู้ดูแลการทดลอง</a:t>
            </a:r>
          </a:p>
          <a:p>
            <a:pPr lvl="0"/>
            <a:r>
              <a:rPr lang="en-US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……..2. </a:t>
            </a:r>
            <a:r>
              <a:rPr lang="th-TH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วิธีจุดตะเกียงแอลกอฮอล์ทำโดยการเอียงตะเกียงต่อไฟจากตะเกียงแอลกอฮอล์อื่น</a:t>
            </a:r>
          </a:p>
          <a:p>
            <a:pPr lvl="0"/>
            <a:r>
              <a:rPr lang="en-US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……..3. </a:t>
            </a:r>
            <a:r>
              <a:rPr lang="th-TH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สารละลายที่มีสมบัติเป็นกรดจะเปลี่ยนสีกระดาษลิตมัสจากแดงเป็นน้ำเงิน</a:t>
            </a:r>
          </a:p>
          <a:p>
            <a:pPr lvl="0"/>
            <a:r>
              <a:rPr lang="en-US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……..4. </a:t>
            </a:r>
            <a:r>
              <a:rPr lang="th-TH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ควรสวมถุงมือ และใช้ผ้าปิดปาก ปิดจมูก เมื่อต้องใช้สารเคมีที่มีสัญลักษณ์ความเป็นอันตรายรูปหัวกะโหลกไขว้</a:t>
            </a:r>
          </a:p>
          <a:p>
            <a:pPr lvl="0"/>
            <a:r>
              <a:rPr lang="en-US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……..5. </a:t>
            </a:r>
            <a:r>
              <a:rPr lang="th-TH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หลอดหยดเป็นอุปกรณ์ที่ใช้ในการถ่ายเทสารปริมาณน้อย ๆ</a:t>
            </a:r>
          </a:p>
          <a:p>
            <a:pPr lvl="0"/>
            <a:r>
              <a:rPr lang="en-US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……..6. </a:t>
            </a:r>
            <a:r>
              <a:rPr lang="th-TH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การตวงปริมาตรน้ำ สามารถใช้ถ้วยตวงของเหลวสำหรับทำขนมแทนการตวงด้วย</a:t>
            </a:r>
          </a:p>
          <a:p>
            <a:pPr lvl="0"/>
            <a:r>
              <a:rPr lang="th-TH" sz="2800" b="1" dirty="0" err="1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บีก</a:t>
            </a:r>
            <a:r>
              <a:rPr lang="th-TH" sz="2800" b="1" dirty="0">
                <a:solidFill>
                  <a:srgbClr val="2C2C2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เกอร์ได้</a:t>
            </a:r>
            <a:endParaRPr lang="en-US" sz="2800" b="1" dirty="0">
              <a:solidFill>
                <a:srgbClr val="2C2C2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C682B6-C679-467B-A2B6-2C35A97589A7}"/>
              </a:ext>
            </a:extLst>
          </p:cNvPr>
          <p:cNvSpPr txBox="1"/>
          <p:nvPr/>
        </p:nvSpPr>
        <p:spPr>
          <a:xfrm>
            <a:off x="3147392" y="2038225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FC433F-5E99-480A-9390-7B56CDD8F832}"/>
              </a:ext>
            </a:extLst>
          </p:cNvPr>
          <p:cNvSpPr txBox="1"/>
          <p:nvPr/>
        </p:nvSpPr>
        <p:spPr>
          <a:xfrm>
            <a:off x="3089684" y="5089907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C1D537-DE18-4E45-A521-9CB90F833CA9}"/>
              </a:ext>
            </a:extLst>
          </p:cNvPr>
          <p:cNvSpPr txBox="1"/>
          <p:nvPr/>
        </p:nvSpPr>
        <p:spPr>
          <a:xfrm>
            <a:off x="3089684" y="2921168"/>
            <a:ext cx="4539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81D902-C323-4F1F-BC52-1BFB77001A99}"/>
              </a:ext>
            </a:extLst>
          </p:cNvPr>
          <p:cNvSpPr txBox="1"/>
          <p:nvPr/>
        </p:nvSpPr>
        <p:spPr>
          <a:xfrm>
            <a:off x="3089684" y="3354500"/>
            <a:ext cx="4539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E632DC-3287-40A3-B8A5-D72AB89B2AB7}"/>
              </a:ext>
            </a:extLst>
          </p:cNvPr>
          <p:cNvSpPr txBox="1"/>
          <p:nvPr/>
        </p:nvSpPr>
        <p:spPr>
          <a:xfrm>
            <a:off x="3089684" y="3867170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CD331E-4265-4358-9DAE-61FD6FDC3075}"/>
              </a:ext>
            </a:extLst>
          </p:cNvPr>
          <p:cNvSpPr txBox="1"/>
          <p:nvPr/>
        </p:nvSpPr>
        <p:spPr>
          <a:xfrm>
            <a:off x="3031976" y="4679102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A7B725-A08A-4CDA-BD0B-3BD9A9A45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28591"/>
            <a:ext cx="3082872" cy="17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8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073A55-93BC-45D9-99C4-74ECB41C2E32}"/>
              </a:ext>
            </a:extLst>
          </p:cNvPr>
          <p:cNvSpPr/>
          <p:nvPr/>
        </p:nvSpPr>
        <p:spPr>
          <a:xfrm>
            <a:off x="0" y="0"/>
            <a:ext cx="4564070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48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ตรวจสอบความรู้หลังเรียน</a:t>
            </a:r>
          </a:p>
        </p:txBody>
      </p:sp>
      <p:sp>
        <p:nvSpPr>
          <p:cNvPr id="5" name="สี่เหลี่ยมผืนผ้า 3">
            <a:extLst>
              <a:ext uri="{FF2B5EF4-FFF2-40B4-BE49-F238E27FC236}">
                <a16:creationId xmlns:a16="http://schemas.microsoft.com/office/drawing/2014/main" id="{9B80FB47-14DB-498B-A6DB-A93E7E1DBA50}"/>
              </a:ext>
            </a:extLst>
          </p:cNvPr>
          <p:cNvSpPr/>
          <p:nvPr/>
        </p:nvSpPr>
        <p:spPr>
          <a:xfrm>
            <a:off x="109390" y="953826"/>
            <a:ext cx="379142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จับคู่รูปอุปกรณ์กับชื่อให้ถูกต้อง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F1B9C6-BA8D-4B6B-97B6-E9990AEC6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208" y="415498"/>
            <a:ext cx="7565792" cy="6267231"/>
          </a:xfrm>
          <a:prstGeom prst="rect">
            <a:avLst/>
          </a:prstGeom>
        </p:spPr>
      </p:pic>
      <p:sp>
        <p:nvSpPr>
          <p:cNvPr id="7" name="สี่เหลี่ยมผืนผ้า 5">
            <a:extLst>
              <a:ext uri="{FF2B5EF4-FFF2-40B4-BE49-F238E27FC236}">
                <a16:creationId xmlns:a16="http://schemas.microsoft.com/office/drawing/2014/main" id="{580D609A-1795-4783-B8DF-A4CE78468503}"/>
              </a:ext>
            </a:extLst>
          </p:cNvPr>
          <p:cNvSpPr/>
          <p:nvPr/>
        </p:nvSpPr>
        <p:spPr>
          <a:xfrm>
            <a:off x="910005" y="1661430"/>
            <a:ext cx="3184821" cy="507831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2.1 </a:t>
            </a:r>
            <a:r>
              <a:rPr 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บีก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เกอร์</a:t>
            </a:r>
          </a:p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2.2 กระบอกตวง</a:t>
            </a:r>
          </a:p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2.3 เทอร์มอมิเตอร์</a:t>
            </a:r>
          </a:p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2.4 กรวยกรอง</a:t>
            </a:r>
          </a:p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2.5 หลอดทดลอง</a:t>
            </a:r>
          </a:p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2.6 บิวเรตต์</a:t>
            </a:r>
          </a:p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2.7 ปิเปตต์</a:t>
            </a:r>
          </a:p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2.8 กระจกนาฬิกา</a:t>
            </a:r>
          </a:p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2.9 ถ้วยระเหยสาร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B0AE78-D4F0-49D7-8884-FF97DDE563BB}"/>
              </a:ext>
            </a:extLst>
          </p:cNvPr>
          <p:cNvSpPr txBox="1"/>
          <p:nvPr/>
        </p:nvSpPr>
        <p:spPr>
          <a:xfrm>
            <a:off x="986994" y="5629162"/>
            <a:ext cx="4844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D55930-E4EC-4E58-923F-FE1D9AFFB0FB}"/>
              </a:ext>
            </a:extLst>
          </p:cNvPr>
          <p:cNvSpPr txBox="1"/>
          <p:nvPr/>
        </p:nvSpPr>
        <p:spPr>
          <a:xfrm>
            <a:off x="1009436" y="1246213"/>
            <a:ext cx="4940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0B5D10-A42F-4C37-8CC0-BC2F3111FE2C}"/>
              </a:ext>
            </a:extLst>
          </p:cNvPr>
          <p:cNvSpPr txBox="1"/>
          <p:nvPr/>
        </p:nvSpPr>
        <p:spPr>
          <a:xfrm>
            <a:off x="986994" y="1861202"/>
            <a:ext cx="5164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ซ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74BA4A-DB3C-412E-9590-160E23067933}"/>
              </a:ext>
            </a:extLst>
          </p:cNvPr>
          <p:cNvSpPr txBox="1"/>
          <p:nvPr/>
        </p:nvSpPr>
        <p:spPr>
          <a:xfrm>
            <a:off x="986994" y="2392918"/>
            <a:ext cx="61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ญ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9CC9BE-3D70-4EC2-B207-C35C3C94F6C0}"/>
              </a:ext>
            </a:extLst>
          </p:cNvPr>
          <p:cNvSpPr txBox="1"/>
          <p:nvPr/>
        </p:nvSpPr>
        <p:spPr>
          <a:xfrm>
            <a:off x="1025564" y="2900749"/>
            <a:ext cx="4299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0CED33-2024-464D-BB62-1F27C3118888}"/>
              </a:ext>
            </a:extLst>
          </p:cNvPr>
          <p:cNvSpPr txBox="1"/>
          <p:nvPr/>
        </p:nvSpPr>
        <p:spPr>
          <a:xfrm>
            <a:off x="996613" y="3455151"/>
            <a:ext cx="4860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DD2AAA-A89B-453D-887A-C73A68122324}"/>
              </a:ext>
            </a:extLst>
          </p:cNvPr>
          <p:cNvSpPr txBox="1"/>
          <p:nvPr/>
        </p:nvSpPr>
        <p:spPr>
          <a:xfrm>
            <a:off x="951826" y="4035213"/>
            <a:ext cx="5036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0E08CC-8B8E-434A-B99C-36B8F2C31ED8}"/>
              </a:ext>
            </a:extLst>
          </p:cNvPr>
          <p:cNvSpPr txBox="1"/>
          <p:nvPr/>
        </p:nvSpPr>
        <p:spPr>
          <a:xfrm>
            <a:off x="951826" y="4566928"/>
            <a:ext cx="4956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ฉ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C527A8-7B0B-4D03-8003-58CEAA134326}"/>
              </a:ext>
            </a:extLst>
          </p:cNvPr>
          <p:cNvSpPr txBox="1"/>
          <p:nvPr/>
        </p:nvSpPr>
        <p:spPr>
          <a:xfrm>
            <a:off x="910005" y="5079906"/>
            <a:ext cx="5036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1562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61CCDE-B24A-4068-A7E4-D564AE718437}"/>
              </a:ext>
            </a:extLst>
          </p:cNvPr>
          <p:cNvSpPr/>
          <p:nvPr/>
        </p:nvSpPr>
        <p:spPr>
          <a:xfrm>
            <a:off x="453879" y="186971"/>
            <a:ext cx="4564070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48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ตรวจสอบความรู้หลังเรียน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4C632-A3F5-430F-9CE3-64250936D45A}"/>
              </a:ext>
            </a:extLst>
          </p:cNvPr>
          <p:cNvSpPr/>
          <p:nvPr/>
        </p:nvSpPr>
        <p:spPr>
          <a:xfrm>
            <a:off x="304800" y="1017968"/>
            <a:ext cx="4862228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จากรูปต่อไปนี้อุปกรณ์ใดใช้ในการวัดปริมาณสาร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3327F-5ADA-4190-B1A1-910C07C69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610285"/>
            <a:ext cx="4988674" cy="31077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A4741C8-1BCF-4E20-8EA8-7480E6D255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16" t="28975" r="52500" b="25686"/>
          <a:stretch/>
        </p:blipFill>
        <p:spPr>
          <a:xfrm>
            <a:off x="5285276" y="0"/>
            <a:ext cx="6906724" cy="7103418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F12E088E-16D9-4CB5-BEF5-571E869948E5}"/>
              </a:ext>
            </a:extLst>
          </p:cNvPr>
          <p:cNvSpPr/>
          <p:nvPr/>
        </p:nvSpPr>
        <p:spPr>
          <a:xfrm>
            <a:off x="10860156" y="6219446"/>
            <a:ext cx="514551" cy="5232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F6A399C-BD7F-4D78-83AF-F22AA15E2BED}"/>
              </a:ext>
            </a:extLst>
          </p:cNvPr>
          <p:cNvSpPr/>
          <p:nvPr/>
        </p:nvSpPr>
        <p:spPr>
          <a:xfrm>
            <a:off x="6301409" y="1565002"/>
            <a:ext cx="514551" cy="5232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0D500AA-723E-4F34-93FC-E5DEF70D6492}"/>
              </a:ext>
            </a:extLst>
          </p:cNvPr>
          <p:cNvSpPr/>
          <p:nvPr/>
        </p:nvSpPr>
        <p:spPr>
          <a:xfrm>
            <a:off x="8580783" y="1565002"/>
            <a:ext cx="514551" cy="5232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9F230C1-937A-4842-94F7-C9D62C8557F8}"/>
              </a:ext>
            </a:extLst>
          </p:cNvPr>
          <p:cNvSpPr/>
          <p:nvPr/>
        </p:nvSpPr>
        <p:spPr>
          <a:xfrm>
            <a:off x="10860157" y="1565002"/>
            <a:ext cx="514551" cy="5232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DEBF8E0-5A60-45F6-9EFB-C40948A35631}"/>
              </a:ext>
            </a:extLst>
          </p:cNvPr>
          <p:cNvSpPr/>
          <p:nvPr/>
        </p:nvSpPr>
        <p:spPr>
          <a:xfrm>
            <a:off x="6301409" y="6219446"/>
            <a:ext cx="514551" cy="5232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A7A09CC-4A61-4CD6-97F6-174FE294B845}"/>
              </a:ext>
            </a:extLst>
          </p:cNvPr>
          <p:cNvSpPr/>
          <p:nvPr/>
        </p:nvSpPr>
        <p:spPr>
          <a:xfrm>
            <a:off x="8481362" y="6219446"/>
            <a:ext cx="514551" cy="5232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4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62327"/>
      </a:dk2>
      <a:lt2>
        <a:srgbClr val="FDFCFA"/>
      </a:lt2>
      <a:accent1>
        <a:srgbClr val="856835"/>
      </a:accent1>
      <a:accent2>
        <a:srgbClr val="454F52"/>
      </a:accent2>
      <a:accent3>
        <a:srgbClr val="236869"/>
      </a:accent3>
      <a:accent4>
        <a:srgbClr val="AD6675"/>
      </a:accent4>
      <a:accent5>
        <a:srgbClr val="795272"/>
      </a:accent5>
      <a:accent6>
        <a:srgbClr val="387D9D"/>
      </a:accent6>
      <a:hlink>
        <a:srgbClr val="387D9D"/>
      </a:hlink>
      <a:folHlink>
        <a:srgbClr val="AD6675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7BB72121-E1DC-4E3B-8C88-6F44201D42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663</TotalTime>
  <Words>1428</Words>
  <Application>Microsoft Office PowerPoint</Application>
  <PresentationFormat>Widescreen</PresentationFormat>
  <Paragraphs>273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Calibri</vt:lpstr>
      <vt:lpstr>Century Schoolbook</vt:lpstr>
      <vt:lpstr>Corbel</vt:lpstr>
      <vt:lpstr>TH SarabunPSK</vt:lpstr>
      <vt:lpstr>Feathered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98</cp:revision>
  <dcterms:created xsi:type="dcterms:W3CDTF">2020-04-22T17:01:26Z</dcterms:created>
  <dcterms:modified xsi:type="dcterms:W3CDTF">2020-04-24T04:28:48Z</dcterms:modified>
</cp:coreProperties>
</file>