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543" r:id="rId3"/>
    <p:sldId id="544" r:id="rId4"/>
    <p:sldId id="546" r:id="rId5"/>
    <p:sldId id="547" r:id="rId6"/>
    <p:sldId id="548" r:id="rId7"/>
    <p:sldId id="549" r:id="rId8"/>
    <p:sldId id="550" r:id="rId9"/>
  </p:sldIdLst>
  <p:sldSz cx="12192000" cy="6858000"/>
  <p:notesSz cx="6888163" cy="100203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801A1214-E5FE-43FF-A8BA-4E1FECFB0124}">
          <p14:sldIdLst>
            <p14:sldId id="264"/>
            <p14:sldId id="543"/>
            <p14:sldId id="544"/>
            <p14:sldId id="546"/>
            <p14:sldId id="547"/>
            <p14:sldId id="548"/>
            <p14:sldId id="549"/>
            <p14:sldId id="5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ngtiwa" initials="r" lastIdx="4" clrIdx="0">
    <p:extLst>
      <p:ext uri="{19B8F6BF-5375-455C-9EA6-DF929625EA0E}">
        <p15:presenceInfo xmlns:p15="http://schemas.microsoft.com/office/powerpoint/2012/main" userId="rungtiw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8" autoAdjust="0"/>
    <p:restoredTop sz="94660"/>
  </p:normalViewPr>
  <p:slideViewPr>
    <p:cSldViewPr snapToGrid="0">
      <p:cViewPr varScale="1">
        <p:scale>
          <a:sx n="91" d="100"/>
          <a:sy n="91" d="100"/>
        </p:scale>
        <p:origin x="1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A6C38-3E81-4D9F-BEB0-7E4EA6808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368309-018B-4395-B03C-37AC7DD99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D8615-E2CF-499B-B05F-05C73E269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BBAF4-C31E-4C58-8D94-E5DE05D8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BAF2B-BC9C-4663-80CF-2F7AD5DC2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845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29B8-1493-45FA-AE0F-55C863FA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83C1D-E662-43D4-AC8F-380565148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FFB42-C4B6-4CC7-B9D2-BCA6A64C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82307-8387-41CF-AF00-E6522434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FA2AE-5DAD-4218-86FE-37B7F78C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965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CE5D6-1478-4AD1-ADE1-CC1CA48FD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D7164-210B-4F3F-8DDA-B8F12067D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897AD-CA36-4CA3-B84C-6F3F1C907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70C64-45FA-4EB2-A6C8-0C19DFE55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35D3A-AF9C-4AB1-ACFF-FA0D1E6CC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6250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AFFCA-818F-46E5-B400-EB88C59F7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C2400-C049-4EB5-80F3-71330874C6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865A8-1047-45D1-9BD2-AC396099E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36DCA-6B4A-442C-B7DE-46A84F1A9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242025-2549-40D2-B215-65CF404DF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56200-8AD6-460C-B4AC-686142EEC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592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0D29-29D3-4F1B-9664-9120CDCBF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AE8AF-E7D0-4787-9AFE-9EBA3360E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41B68-BD90-448F-A1D9-BDC86E217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9662F2-1A30-4F13-94C9-B5C94A6B4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E6EF0C-C51F-441D-87B0-8A691BDB26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9B02B5-C49A-4DB2-82A0-F3F33E89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66AFB7-2B68-4882-8602-D92331796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53EB1B-4911-4638-9585-8B774400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781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7AE4-4A6A-488E-A957-AE266007E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C9D868-65DA-4E3F-A011-3CDBA0C70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797A7D-FEF5-48C9-A27D-556BC8250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A1C598-9DC5-4564-A4DB-68526CC8F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50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67C1C3-6CA2-45FB-B458-38EC1FF03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7B899F-9A19-45A0-B9BF-7CE8F10BF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B550B-D5BD-4D5F-9E8A-53206C83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358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8441F-5FC6-4AC7-8E98-BCD5DDC10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B7F4-82B6-445F-A178-BA7C6306A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9759A-A31B-4572-BFD5-ED68B2110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E606C-B339-4B9A-9D5C-832AED62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B63AE-E4FE-453D-A420-B801F7700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60120-BAA7-4DC4-B7B7-368CD58F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1558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38409-01F9-4494-B1FB-6169D2730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3D61E7-262E-4E49-A051-D6C4E6FFFE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2226B-554C-4759-BA11-A94792915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94B9B-CFB8-4A5D-AEB2-2728EBEBC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88F30-D2AB-4D03-AB34-50A0B22E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3682C-7EAD-410A-A049-1F039686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0659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20DF-4F00-496B-85E1-29717DA59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D723E-93CF-441C-8BB3-26F831632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2C168-5BF0-4553-AFE4-BC5AE3C57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5212E-42F9-4F60-A172-76C4B143F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FE1D2-629F-4891-8D0A-581B013F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465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C71D5-069A-4322-8835-481FEB3837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88BD28-C890-4035-B48B-128A2D1B8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8F540-3B0D-4E06-932C-986AB9B4B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20C0D-3F40-4CEE-BFAD-08CFF5E42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F97A2-B1CE-4384-B4C8-832C89864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185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4AB792-AE01-4FFF-BC24-148C4A959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0859C-DA5E-464C-B389-B6F86751D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49C2F-1312-4BDC-9758-2168E1ED2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C488F-6A88-4B2F-B7C8-C70A2333224D}" type="datetimeFigureOut">
              <a:rPr lang="th-TH" smtClean="0"/>
              <a:t>18/05/64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1FED4-A0F1-475B-8CD2-DF7D3A4AC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A5356-CD95-4076-9EBE-EBA01BBF2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8D5E9-79FA-4FA5-BE8F-E28CC30703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479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706458C-E8BA-4847-A535-5F60FC18B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5"/>
            <a:ext cx="12192000" cy="6856295"/>
          </a:xfrm>
          <a:prstGeom prst="rect">
            <a:avLst/>
          </a:prstGeom>
        </p:spPr>
      </p:pic>
      <p:sp>
        <p:nvSpPr>
          <p:cNvPr id="5" name="ชื่อเรื่อง 4">
            <a:extLst>
              <a:ext uri="{FF2B5EF4-FFF2-40B4-BE49-F238E27FC236}">
                <a16:creationId xmlns:a16="http://schemas.microsoft.com/office/drawing/2014/main" id="{43530A39-A7BA-454B-A0D9-BD078D2D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9503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Water and Life</a:t>
            </a:r>
            <a:endParaRPr lang="th-TH" sz="9600" b="1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97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35A4E82-F21A-4954-8E9A-67526B3C8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46" y="1300974"/>
            <a:ext cx="11851708" cy="42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45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85D8A57-D4FF-4648-94A5-B8D5D0CDC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791" y="412618"/>
            <a:ext cx="5010150" cy="1739107"/>
          </a:xfrm>
          <a:solidFill>
            <a:schemeClr val="accent4">
              <a:lumMod val="50000"/>
            </a:schemeClr>
          </a:solidFill>
        </p:spPr>
        <p:txBody>
          <a:bodyPr>
            <a:norm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6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Cohesion of Water Molecules</a:t>
            </a:r>
            <a:endParaRPr lang="th-TH" sz="6000" b="1" dirty="0">
              <a:solidFill>
                <a:schemeClr val="bg1"/>
              </a:solidFill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18295D2-21B3-421B-BF9E-BF8772627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874" y="0"/>
            <a:ext cx="5945852" cy="6858000"/>
          </a:xfrm>
          <a:prstGeom prst="rect">
            <a:avLst/>
          </a:prstGeom>
        </p:spPr>
      </p:pic>
      <p:pic>
        <p:nvPicPr>
          <p:cNvPr id="14338" name="Picture 2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3B8C5F6B-6231-4AA8-8F93-7AD8EC198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8" y="2941384"/>
            <a:ext cx="5456016" cy="325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893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à¸à¸¥à¸à¸²à¸£à¸à¹à¸à¸«à¸²à¸£à¸¹à¸à¸ à¸²à¸à¸ªà¸³à¸«à¸£à¸±à¸ Ice: crystalline structure and floating barrier">
            <a:extLst>
              <a:ext uri="{FF2B5EF4-FFF2-40B4-BE49-F238E27FC236}">
                <a16:creationId xmlns:a16="http://schemas.microsoft.com/office/drawing/2014/main" id="{CF053CAA-344E-43F8-AFA4-876B3D08F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72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4A07A589-D6D0-446C-B5CB-6ECBFD599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829" y="214312"/>
            <a:ext cx="6438900" cy="6429375"/>
          </a:xfrm>
          <a:prstGeom prst="rect">
            <a:avLst/>
          </a:prstGeom>
        </p:spPr>
      </p:pic>
      <p:pic>
        <p:nvPicPr>
          <p:cNvPr id="16386" name="Picture 2" descr="à¸à¸¥à¸à¸²à¸£à¸à¹à¸à¸«à¸²à¸£à¸¹à¸à¸ à¸²à¸à¸ªà¸³à¸«à¸£à¸±à¸ Table salt dissolving in water.">
            <a:extLst>
              <a:ext uri="{FF2B5EF4-FFF2-40B4-BE49-F238E27FC236}">
                <a16:creationId xmlns:a16="http://schemas.microsoft.com/office/drawing/2014/main" id="{0298B8A8-729A-4102-AE56-936C02B95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26" y="1428750"/>
            <a:ext cx="4694270" cy="373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566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85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4DF9F96C-6083-482D-BFF3-E3D9EC973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7" y="879941"/>
            <a:ext cx="10905066" cy="509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669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C5CCD2F-D6A9-402E-89CD-68CC670C9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1071"/>
            <a:ext cx="12192000" cy="3975857"/>
          </a:xfrm>
          <a:prstGeom prst="rect">
            <a:avLst/>
          </a:prstGeom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D7A0984-B0D9-49AF-9F1D-3E09D76694A0}"/>
              </a:ext>
            </a:extLst>
          </p:cNvPr>
          <p:cNvSpPr/>
          <p:nvPr/>
        </p:nvSpPr>
        <p:spPr>
          <a:xfrm>
            <a:off x="5033833" y="224165"/>
            <a:ext cx="1633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Buffers</a:t>
            </a:r>
            <a:endParaRPr lang="th-TH" sz="5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8711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FE46B34B-4C40-494B-A0D8-87D005EA3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21" y="0"/>
            <a:ext cx="4574788" cy="685800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A330D54-3FB5-4553-BC24-58D7AB139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734" y="0"/>
            <a:ext cx="5597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8</Words>
  <Application>Microsoft Office PowerPoint</Application>
  <PresentationFormat>แบบจอกว้าง</PresentationFormat>
  <Paragraphs>3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5" baseType="lpstr">
      <vt:lpstr>Angsana New</vt:lpstr>
      <vt:lpstr>Arial</vt:lpstr>
      <vt:lpstr>Calibri</vt:lpstr>
      <vt:lpstr>Calibri Light</vt:lpstr>
      <vt:lpstr>Cordia New</vt:lpstr>
      <vt:lpstr>Wingdings</vt:lpstr>
      <vt:lpstr>Office Theme</vt:lpstr>
      <vt:lpstr>Water and Life</vt:lpstr>
      <vt:lpstr>งานนำเสนอ PowerPoint</vt:lpstr>
      <vt:lpstr>Cohesion of Water Molecules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Chemistry of Life</dc:title>
  <dc:creator>rungtiwa</dc:creator>
  <cp:lastModifiedBy>Vilawan</cp:lastModifiedBy>
  <cp:revision>21</cp:revision>
  <dcterms:created xsi:type="dcterms:W3CDTF">2018-10-19T16:15:28Z</dcterms:created>
  <dcterms:modified xsi:type="dcterms:W3CDTF">2021-05-18T04:44:26Z</dcterms:modified>
</cp:coreProperties>
</file>