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</p:sldMasterIdLst>
  <p:notesMasterIdLst>
    <p:notesMasterId r:id="rId13"/>
  </p:notesMasterIdLst>
  <p:sldIdLst>
    <p:sldId id="299" r:id="rId3"/>
    <p:sldId id="295" r:id="rId4"/>
    <p:sldId id="302" r:id="rId5"/>
    <p:sldId id="303" r:id="rId6"/>
    <p:sldId id="301" r:id="rId7"/>
    <p:sldId id="296" r:id="rId8"/>
    <p:sldId id="300" r:id="rId9"/>
    <p:sldId id="298" r:id="rId10"/>
    <p:sldId id="304" r:id="rId11"/>
    <p:sldId id="267" r:id="rId1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algun Gothic" panose="020B0503020000020004" pitchFamily="34" charset="-127"/>
      <p:regular r:id="rId18"/>
      <p:bold r:id="rId19"/>
    </p:embeddedFont>
    <p:embeddedFont>
      <p:font typeface="TH SarabunPSK" panose="020B0500040200020003" pitchFamily="34" charset="-34"/>
      <p:regular r:id="rId20"/>
      <p:bold r:id="rId21"/>
      <p:italic r:id="rId22"/>
      <p:boldItalic r:id="rId2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00" autoAdjust="0"/>
  </p:normalViewPr>
  <p:slideViewPr>
    <p:cSldViewPr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4FB40-095F-42C7-B45D-2B8F538D09B6}" type="datetimeFigureOut">
              <a:rPr lang="th-TH" smtClean="0"/>
              <a:pPr/>
              <a:t>25/06/63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CC6A6B-0942-4175-98C1-DB01A13A474D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5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h-TH"/>
          </a:p>
        </p:txBody>
      </p:sp>
      <p:sp>
        <p:nvSpPr>
          <p:cNvPr id="37892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91E985-59ED-49CB-BF18-7765EA385929}" type="slidenum">
              <a:rPr lang="th-TH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h-TH"/>
          </a:p>
        </p:txBody>
      </p:sp>
      <p:sp>
        <p:nvSpPr>
          <p:cNvPr id="38916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698012-EBFD-4C6F-B90D-456916DAE35C}" type="slidenum">
              <a:rPr lang="th-TH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ผลการค้นหารูปภาพสำหรับ tsunami 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52135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" y="1264737"/>
            <a:ext cx="4669532" cy="403187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คลื่นหรือกลุ่มคลื่นที่มี</a:t>
            </a:r>
            <a:r>
              <a:rPr lang="th-TH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จุดกำเนิดอยู่ในเขตทะเลลึก 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ซึ่งมักปรากฏหลังแผ่นดินไหวขนาดใหญ่ แผ่นดินไหวใต้ทะเล ภูเขาไฟระเบิด ดินถล่ม แผ่นดินทรุด หรืออุกกาบาตขนาดใหญ่ตกลงในทะเล </a:t>
            </a:r>
            <a:r>
              <a:rPr lang="th-TH" sz="32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คลื่นสึ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นามิสามารถเข้าทำลายพื้นที่ชายฝั่ง ทำให้เกิดการสูญเสียทั้งชีวิตและทรัพย์สินได้</a:t>
            </a:r>
          </a:p>
        </p:txBody>
      </p:sp>
      <p:sp>
        <p:nvSpPr>
          <p:cNvPr id="69634" name="AutoShape 2" descr="ผลการค้นหารูปภาพสำหรับ tsunami diagram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CF2B18-1119-442A-AD37-23A1D4A45E97}"/>
              </a:ext>
            </a:extLst>
          </p:cNvPr>
          <p:cNvSpPr txBox="1"/>
          <p:nvPr/>
        </p:nvSpPr>
        <p:spPr>
          <a:xfrm>
            <a:off x="1475656" y="249074"/>
            <a:ext cx="7128792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6000" b="1" dirty="0">
                <a:ln w="13462">
                  <a:noFill/>
                  <a:prstDash val="solid"/>
                </a:ln>
                <a:latin typeface="TH SarabunPSK" panose="020B0500040200020003" pitchFamily="34" charset="-34"/>
                <a:cs typeface="TH SarabunPSK" panose="020B0500040200020003" pitchFamily="34" charset="-34"/>
              </a:rPr>
              <a:t>คลื่น</a:t>
            </a:r>
            <a:r>
              <a:rPr lang="th-TH" sz="6000" b="1" dirty="0" err="1">
                <a:ln w="13462">
                  <a:noFill/>
                  <a:prstDash val="solid"/>
                </a:ln>
                <a:latin typeface="TH SarabunPSK" panose="020B0500040200020003" pitchFamily="34" charset="-34"/>
                <a:cs typeface="TH SarabunPSK" panose="020B0500040200020003" pitchFamily="34" charset="-34"/>
              </a:rPr>
              <a:t>สึ</a:t>
            </a:r>
            <a:r>
              <a:rPr lang="th-TH" sz="6000" b="1" dirty="0">
                <a:ln w="13462">
                  <a:noFill/>
                  <a:prstDash val="solid"/>
                </a:ln>
                <a:latin typeface="TH SarabunPSK" panose="020B0500040200020003" pitchFamily="34" charset="-34"/>
                <a:cs typeface="TH SarabunPSK" panose="020B0500040200020003" pitchFamily="34" charset="-34"/>
              </a:rPr>
              <a:t>นามิ</a:t>
            </a:r>
          </a:p>
        </p:txBody>
      </p:sp>
      <p:pic>
        <p:nvPicPr>
          <p:cNvPr id="1032" name="Picture 8" descr="วาด, ซึนามิ, ถ่าย ภาพ png - png วาด, ซึนามิ, ถ่าย ภาพ icon vector">
            <a:extLst>
              <a:ext uri="{FF2B5EF4-FFF2-40B4-BE49-F238E27FC236}">
                <a16:creationId xmlns:a16="http://schemas.microsoft.com/office/drawing/2014/main" id="{E907024A-CE93-4AD5-9D14-D5B6B079F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29370"/>
            <a:ext cx="1409080" cy="10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สึนามิ - ภัยพิบัติทางธรรมชาติ (แผ่นดินไหว/ภูเขาไฟปะทุ/สึนามิ)">
            <a:extLst>
              <a:ext uri="{FF2B5EF4-FFF2-40B4-BE49-F238E27FC236}">
                <a16:creationId xmlns:a16="http://schemas.microsoft.com/office/drawing/2014/main" id="{A4919556-67A8-4246-BD98-4DFF8962C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502" y="1225246"/>
            <a:ext cx="4336498" cy="391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blinds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ภัยธรรมชาติที่ชื่อว่า “สึนามิ” - SINGHA R-SA">
            <a:extLst>
              <a:ext uri="{FF2B5EF4-FFF2-40B4-BE49-F238E27FC236}">
                <a16:creationId xmlns:a16="http://schemas.microsoft.com/office/drawing/2014/main" id="{4E4443D3-5333-4DA8-AE89-426DBABA43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1"/>
          <a:stretch/>
        </p:blipFill>
        <p:spPr bwMode="auto">
          <a:xfrm>
            <a:off x="1495726" y="0"/>
            <a:ext cx="615254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0912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0B096F-68ED-42C2-8D17-98D814F1D872}"/>
              </a:ext>
            </a:extLst>
          </p:cNvPr>
          <p:cNvSpPr txBox="1"/>
          <p:nvPr/>
        </p:nvSpPr>
        <p:spPr>
          <a:xfrm>
            <a:off x="467544" y="267494"/>
            <a:ext cx="8676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แรงที่กระทำกับมวลน้ำสามารถเกิดขึ้นได้จากหลายสาเหตุ</a:t>
            </a:r>
            <a:endParaRPr lang="en-US" sz="4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1B2EA4-35E4-4C4D-9C63-AEF9F18AB28B}"/>
              </a:ext>
            </a:extLst>
          </p:cNvPr>
          <p:cNvSpPr txBox="1"/>
          <p:nvPr/>
        </p:nvSpPr>
        <p:spPr>
          <a:xfrm>
            <a:off x="467544" y="1131590"/>
            <a:ext cx="56166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เช่น... 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การยกตัวของพื้นมหาสมุทรตามแนวรอยเลื่อน 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แผ่นดินถล่มขนาดใหญ่ในทะเล 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การระเกิดของภูเขาไฟในทะเล 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การตกของอุกกาบาตขนาดใหญ่ในมหาสมุทร</a:t>
            </a:r>
            <a:endParaRPr lang="en-US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074" name="Picture 2" descr="ความต่างของเปลือกโลกที่เคลื่อนตัว..จุดกำเนิดคลื่นสึนามิ - YouTube">
            <a:extLst>
              <a:ext uri="{FF2B5EF4-FFF2-40B4-BE49-F238E27FC236}">
                <a16:creationId xmlns:a16="http://schemas.microsoft.com/office/drawing/2014/main" id="{70DCE61B-2819-426A-B152-F4FB29F66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312" y="2499863"/>
            <a:ext cx="3491688" cy="261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958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ผลการค้นหารูปภาพสำหรับ tsunami diagram">
            <a:extLst>
              <a:ext uri="{FF2B5EF4-FFF2-40B4-BE49-F238E27FC236}">
                <a16:creationId xmlns:a16="http://schemas.microsoft.com/office/drawing/2014/main" id="{EA83EC15-3C5D-4F9A-94BA-5A70E7604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8224" y="0"/>
            <a:ext cx="7267552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50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:\Documents and Settings\Administrator\My Documents\New Folder\New Folder\img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ผลการค้นหารูปภาพสำหรับ tsunami diagra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:\Documents and Settings\Administrator\My Documents\New Folder\New Folder\img0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030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DFD876D-45C5-4138-A6DA-E7610E927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725" y="0"/>
            <a:ext cx="414496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116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Sinkhole </a:t>
            </a:r>
            <a:r>
              <a:rPr lang="th-TH" sz="6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หลุมยุบ</a:t>
            </a:r>
          </a:p>
        </p:txBody>
      </p:sp>
      <p:pic>
        <p:nvPicPr>
          <p:cNvPr id="82946" name="Picture 2" descr="ผลการค้นหารูปภาพสำหรับ sink ho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785800"/>
            <a:ext cx="8215370" cy="4357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1332</TotalTime>
  <Words>111</Words>
  <Application>Microsoft Office PowerPoint</Application>
  <PresentationFormat>On-screen Show (16:9)</PresentationFormat>
  <Paragraphs>11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Calibri</vt:lpstr>
      <vt:lpstr>TH SarabunPSK</vt:lpstr>
      <vt:lpstr>Malgun Gothic</vt:lpstr>
      <vt:lpstr>Arial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Sinkhole หลุมยุบ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อิทธิพล พลรัตน์</cp:lastModifiedBy>
  <cp:revision>39</cp:revision>
  <dcterms:created xsi:type="dcterms:W3CDTF">2014-04-01T16:27:38Z</dcterms:created>
  <dcterms:modified xsi:type="dcterms:W3CDTF">2020-06-25T07:10:09Z</dcterms:modified>
</cp:coreProperties>
</file>