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2" autoAdjust="0"/>
    <p:restoredTop sz="94660"/>
  </p:normalViewPr>
  <p:slideViewPr>
    <p:cSldViewPr snapToGrid="0">
      <p:cViewPr varScale="1">
        <p:scale>
          <a:sx n="51" d="100"/>
          <a:sy n="51" d="100"/>
        </p:scale>
        <p:origin x="96" y="8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361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1179288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527383" y="1316766"/>
            <a:ext cx="11329259" cy="61419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667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541176" y="2218995"/>
            <a:ext cx="11329259" cy="3994316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867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27619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159563" y="0"/>
            <a:ext cx="10032439" cy="1179288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639616" y="1316766"/>
            <a:ext cx="9217024" cy="61419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667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653409" y="2218995"/>
            <a:ext cx="9217024" cy="3994316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867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49986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2181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ctr" defTabSz="1219170" rtl="0" eaLnBrk="1" latinLnBrk="1" hangingPunct="1">
        <a:spcBef>
          <a:spcPct val="0"/>
        </a:spcBef>
        <a:buNone/>
        <a:defRPr sz="48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ผลการค้นหารูปภาพสำหรับ รอยเลื่อน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12192000" cy="66355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96420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0" y="452669"/>
            <a:ext cx="12192000" cy="1645235"/>
          </a:xfrm>
        </p:spPr>
        <p:txBody>
          <a:bodyPr/>
          <a:lstStyle/>
          <a:p>
            <a:pPr algn="ctr"/>
            <a:r>
              <a:rPr lang="th-TH" sz="3733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 </a:t>
            </a:r>
            <a:r>
              <a:rPr lang="th-TH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ตัวอย่างแผ่นธรณีเคลื่อนที่ผ่านกันในมหาสมุทร ได้แก่ บริเวณสันเขากลางมหาสมุทรแอตแลนติก 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ตัวอย่างแผ่นธรณีเคลื่อนที่ผ่านกันบนแผ่นดิน ได้แก่ 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รอยเลื่อนซานแอนเด</a:t>
            </a:r>
            <a:r>
              <a:rPr lang="th-TH" sz="3200" b="1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รีย</a:t>
            </a:r>
            <a:r>
              <a:rPr lang="th-TH" sz="32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 ในรัฐแคลิฟอร์เนีย ประเทศสหรัฐอเมริกา </a:t>
            </a:r>
          </a:p>
        </p:txBody>
      </p:sp>
      <p:pic>
        <p:nvPicPr>
          <p:cNvPr id="51202" name="Picture 2" descr="http://www.lesa.biz/_/rsrc/1309572430384/earth/lithosphere/plate-tectonics/plate-boundaries/transform-fault/faul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480" y="2476494"/>
            <a:ext cx="6096043" cy="40756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0779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ผลการค้นหารูปภาพสำหรับ ชั้นหินคดโค้ง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0723" y="1047734"/>
            <a:ext cx="8318500" cy="553720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063552" y="164637"/>
            <a:ext cx="81609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 latinLnBrk="1"/>
            <a:r>
              <a:rPr lang="th-TH" sz="64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ชั้นหินคดโค้ง</a:t>
            </a:r>
          </a:p>
        </p:txBody>
      </p:sp>
    </p:spTree>
    <p:extLst>
      <p:ext uri="{BB962C8B-B14F-4D97-AF65-F5344CB8AC3E}">
        <p14:creationId xmlns:p14="http://schemas.microsoft.com/office/powerpoint/2010/main" val="3309529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2" descr="ผลการค้นหารูปภาพสำหรับ ชนิดชั้นหินคดโค้ง"/>
          <p:cNvSpPr>
            <a:spLocks noChangeAspect="1" noChangeArrowheads="1"/>
          </p:cNvSpPr>
          <p:nvPr/>
        </p:nvSpPr>
        <p:spPr bwMode="auto">
          <a:xfrm>
            <a:off x="254000" y="-283633"/>
            <a:ext cx="406400" cy="406400"/>
          </a:xfrm>
          <a:prstGeom prst="rect">
            <a:avLst/>
          </a:prstGeom>
          <a:noFill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latinLnBrk="1"/>
            <a:endParaRPr lang="th-TH" sz="2400">
              <a:solidFill>
                <a:prstClr val="black"/>
              </a:solidFill>
              <a:latin typeface="맑은 고딕"/>
              <a:cs typeface="Cordia New" panose="020B0304020202020204" pitchFamily="34" charset="-34"/>
            </a:endParaRPr>
          </a:p>
        </p:txBody>
      </p:sp>
      <p:sp>
        <p:nvSpPr>
          <p:cNvPr id="60420" name="AutoShape 4" descr="ผลการค้นหารูปภาพสำหรับ ชนิดชั้นหินคดโค้ง"/>
          <p:cNvSpPr>
            <a:spLocks noChangeAspect="1" noChangeArrowheads="1"/>
          </p:cNvSpPr>
          <p:nvPr/>
        </p:nvSpPr>
        <p:spPr bwMode="auto">
          <a:xfrm>
            <a:off x="254000" y="-283633"/>
            <a:ext cx="406400" cy="406400"/>
          </a:xfrm>
          <a:prstGeom prst="rect">
            <a:avLst/>
          </a:prstGeom>
          <a:noFill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latinLnBrk="1"/>
            <a:endParaRPr lang="th-TH" sz="2400">
              <a:solidFill>
                <a:prstClr val="black"/>
              </a:solidFill>
              <a:latin typeface="맑은 고딕"/>
              <a:cs typeface="Cordia New" panose="020B0304020202020204" pitchFamily="34" charset="-34"/>
            </a:endParaRPr>
          </a:p>
        </p:txBody>
      </p:sp>
      <p:sp>
        <p:nvSpPr>
          <p:cNvPr id="60422" name="AutoShape 6" descr="ผลการค้นหารูปภาพสำหรับ ชนิดชั้นหินคดโค้ง"/>
          <p:cNvSpPr>
            <a:spLocks noChangeAspect="1" noChangeArrowheads="1"/>
          </p:cNvSpPr>
          <p:nvPr/>
        </p:nvSpPr>
        <p:spPr bwMode="auto">
          <a:xfrm>
            <a:off x="254000" y="-283633"/>
            <a:ext cx="406400" cy="406400"/>
          </a:xfrm>
          <a:prstGeom prst="rect">
            <a:avLst/>
          </a:prstGeom>
          <a:noFill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latinLnBrk="1"/>
            <a:endParaRPr lang="th-TH" sz="2400">
              <a:solidFill>
                <a:prstClr val="black"/>
              </a:solidFill>
              <a:latin typeface="맑은 고딕"/>
              <a:cs typeface="Cordia New" panose="020B0304020202020204" pitchFamily="34" charset="-34"/>
            </a:endParaRPr>
          </a:p>
        </p:txBody>
      </p:sp>
      <p:sp>
        <p:nvSpPr>
          <p:cNvPr id="60424" name="AutoShape 8" descr="ผลการค้นหารูปภาพสำหรับ ชนิดชั้นหินคดโค้ง"/>
          <p:cNvSpPr>
            <a:spLocks noChangeAspect="1" noChangeArrowheads="1"/>
          </p:cNvSpPr>
          <p:nvPr/>
        </p:nvSpPr>
        <p:spPr bwMode="auto">
          <a:xfrm>
            <a:off x="254000" y="-283633"/>
            <a:ext cx="406400" cy="406400"/>
          </a:xfrm>
          <a:prstGeom prst="rect">
            <a:avLst/>
          </a:prstGeom>
          <a:noFill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latinLnBrk="1"/>
            <a:endParaRPr lang="th-TH" sz="2400">
              <a:solidFill>
                <a:prstClr val="black"/>
              </a:solidFill>
              <a:latin typeface="맑은 고딕"/>
              <a:cs typeface="Cordia New" panose="020B0304020202020204" pitchFamily="34" charset="-34"/>
            </a:endParaRPr>
          </a:p>
        </p:txBody>
      </p:sp>
      <p:pic>
        <p:nvPicPr>
          <p:cNvPr id="60425" name="Picture 9" descr="C:\Users\Yupa\Desktop\chevron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8217" y="476229"/>
            <a:ext cx="9810820" cy="57150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585255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Office PowerPoint</Application>
  <PresentationFormat>แบบจอกว้าง</PresentationFormat>
  <Paragraphs>4</Paragraphs>
  <Slides>4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4</vt:i4>
      </vt:variant>
    </vt:vector>
  </HeadingPairs>
  <TitlesOfParts>
    <vt:vector size="9" baseType="lpstr">
      <vt:lpstr>Arial</vt:lpstr>
      <vt:lpstr>Cordia New</vt:lpstr>
      <vt:lpstr>Malgun Gothic</vt:lpstr>
      <vt:lpstr>TH SarabunPSK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OFFAE201</dc:creator>
  <cp:lastModifiedBy>OFFAE201</cp:lastModifiedBy>
  <cp:revision>1</cp:revision>
  <dcterms:created xsi:type="dcterms:W3CDTF">2021-07-14T05:02:33Z</dcterms:created>
  <dcterms:modified xsi:type="dcterms:W3CDTF">2021-07-14T05:02:40Z</dcterms:modified>
</cp:coreProperties>
</file>