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8"/>
  </p:notesMasterIdLst>
  <p:sldIdLst>
    <p:sldId id="301" r:id="rId3"/>
    <p:sldId id="306" r:id="rId4"/>
    <p:sldId id="302" r:id="rId5"/>
    <p:sldId id="285" r:id="rId6"/>
    <p:sldId id="303" r:id="rId7"/>
  </p:sldIdLst>
  <p:sldSz cx="9144000" cy="5143500" type="screen16x9"/>
  <p:notesSz cx="6858000" cy="9144000"/>
  <p:embeddedFontLst>
    <p:embeddedFont>
      <p:font typeface="TH SarabunPSK" panose="020B0500040200020003" pitchFamily="34" charset="-34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algun Gothic" panose="020B0503020000020004" pitchFamily="34" charset="-127"/>
      <p:regular r:id="rId17"/>
      <p:bold r:id="rId18"/>
    </p:embeddedFont>
    <p:embeddedFont>
      <p:font typeface="Cordia New" panose="020B0304020202020204" pitchFamily="34" charset="-34"/>
      <p:regular r:id="rId19"/>
      <p:bold r:id="rId20"/>
      <p:italic r:id="rId21"/>
      <p:boldItalic r:id="rId2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87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8B46F-32E4-4730-BBB4-7D8F0E9E4B2B}" type="datetimeFigureOut">
              <a:rPr lang="th-TH" smtClean="0"/>
              <a:pPr/>
              <a:t>21/07/63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BE5AE-CB74-4D74-9EF6-97A93385E32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3523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7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2" y="1664246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9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7" y="1664246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1598614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179639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1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1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0938"/>
            <a:ext cx="4041774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951"/>
            <a:ext cx="4041774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9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04788"/>
            <a:ext cx="5111749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06375"/>
            <a:ext cx="2057401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1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B547A6-2FFC-48E4-B637-90DEBBD39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9502"/>
            <a:ext cx="9144000" cy="884466"/>
          </a:xfrm>
        </p:spPr>
        <p:txBody>
          <a:bodyPr/>
          <a:lstStyle/>
          <a:p>
            <a:pPr algn="ctr"/>
            <a:r>
              <a:rPr lang="th-TH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การแปรสัณฐานของแผ่นธรณี</a:t>
            </a:r>
            <a:endParaRPr lang="en-US" sz="6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D507773-5E95-4535-8356-B0947F5E48A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th-TH" sz="48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แผ่นธรณีที่สำคัญในปัจจุบัน 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ยูเรเซีย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   	</a:t>
            </a:r>
            <a:r>
              <a:rPr lang="th-TH" sz="36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แผ่นแปซิฟิก 	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แผ่นอินเดีย-ออสเตรเลีย </a:t>
            </a:r>
          </a:p>
          <a:p>
            <a:r>
              <a:rPr lang="th-TH" sz="36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แผ่นอเมริกา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เหนือ 	แผ่นอเมริกาใต้ 	</a:t>
            </a:r>
            <a:r>
              <a:rPr lang="th-TH" sz="36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แผ่นแอฟริกา 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แผ่นแอนตา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ร์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กติกา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050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extLst>
              <a:ext uri="{FF2B5EF4-FFF2-40B4-BE49-F238E27FC236}">
                <a16:creationId xmlns:a16="http://schemas.microsoft.com/office/drawing/2014/main" xmlns="" id="{65CF9F56-EBA2-4AE6-8AB3-83D9430648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00"/>
          <a:stretch/>
        </p:blipFill>
        <p:spPr bwMode="auto">
          <a:xfrm>
            <a:off x="-705365" y="195486"/>
            <a:ext cx="10554729" cy="449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392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หน่วยการเรียนรู้ที่ 2 ธรณีภาค">
            <a:extLst>
              <a:ext uri="{FF2B5EF4-FFF2-40B4-BE49-F238E27FC236}">
                <a16:creationId xmlns:a16="http://schemas.microsoft.com/office/drawing/2014/main" xmlns="" id="{AF8B0192-33D4-44F6-B076-1E37FE1BB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"/>
            <a:ext cx="73448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185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Convection current</a:t>
            </a:r>
            <a:endParaRPr lang="th-TH" sz="6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785800"/>
            <a:ext cx="8496944" cy="460648"/>
          </a:xfrm>
        </p:spPr>
        <p:txBody>
          <a:bodyPr/>
          <a:lstStyle/>
          <a:p>
            <a:pPr algn="ctr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วงจรการพาความร้อน</a:t>
            </a:r>
          </a:p>
        </p:txBody>
      </p:sp>
      <p:pic>
        <p:nvPicPr>
          <p:cNvPr id="8194" name="Picture 2" descr="ผลการค้นหารูปภาพสำหรับ convection curr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86"/>
            <a:ext cx="8350705" cy="35719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เทือกเขากลางสมุทร - วิกิพีเดีย">
            <a:extLst>
              <a:ext uri="{FF2B5EF4-FFF2-40B4-BE49-F238E27FC236}">
                <a16:creationId xmlns:a16="http://schemas.microsoft.com/office/drawing/2014/main" xmlns="" id="{278574A9-5FBA-42F0-A350-4A79E917B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412" y="2119"/>
            <a:ext cx="6855175" cy="51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663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22</Words>
  <Application>Microsoft Office PowerPoint</Application>
  <PresentationFormat>On-screen Show (16:9)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TH SarabunPSK</vt:lpstr>
      <vt:lpstr>Calibri</vt:lpstr>
      <vt:lpstr>Arial</vt:lpstr>
      <vt:lpstr>Malgun Gothic</vt:lpstr>
      <vt:lpstr>Cordia New</vt:lpstr>
      <vt:lpstr>Office Theme</vt:lpstr>
      <vt:lpstr>Custom Design</vt:lpstr>
      <vt:lpstr>การแปรสัณฐานของแผ่นธรณี</vt:lpstr>
      <vt:lpstr>PowerPoint Presentation</vt:lpstr>
      <vt:lpstr>PowerPoint Presentation</vt:lpstr>
      <vt:lpstr>Convection current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OFFAE201</cp:lastModifiedBy>
  <cp:revision>74</cp:revision>
  <dcterms:created xsi:type="dcterms:W3CDTF">2014-04-01T16:27:38Z</dcterms:created>
  <dcterms:modified xsi:type="dcterms:W3CDTF">2020-07-21T02:20:50Z</dcterms:modified>
</cp:coreProperties>
</file>