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72" r:id="rId3"/>
    <p:sldId id="274" r:id="rId4"/>
    <p:sldId id="306" r:id="rId5"/>
    <p:sldId id="307" r:id="rId6"/>
    <p:sldId id="273" r:id="rId7"/>
    <p:sldId id="276" r:id="rId8"/>
    <p:sldId id="275" r:id="rId9"/>
    <p:sldId id="277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H SarabunPSK" panose="020B0500040200020003" pitchFamily="34" charset="-34"/>
      <p:regular r:id="rId16"/>
      <p:bold r:id="rId17"/>
      <p:italic r:id="rId18"/>
      <p:boldItalic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>
      <p:cViewPr varScale="1">
        <p:scale>
          <a:sx n="86" d="100"/>
          <a:sy n="86" d="100"/>
        </p:scale>
        <p:origin x="84" y="4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8B46F-32E4-4730-BBB4-7D8F0E9E4B2B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BE5AE-CB74-4D74-9EF6-97A93385E327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2" y="1664246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9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7" y="1664246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8614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79639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0938"/>
            <a:ext cx="4041774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951"/>
            <a:ext cx="4041774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9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04788"/>
            <a:ext cx="5111749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06375"/>
            <a:ext cx="2057401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1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2" y="1664246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6"/>
            <a:ext cx="9144000" cy="4214824"/>
          </a:xfrm>
          <a:prstGeom prst="rect">
            <a:avLst/>
          </a:prstGeom>
          <a:noFill/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809835" y="195486"/>
            <a:ext cx="7524329" cy="88446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หลักฐานที่สนับสนุนการแผ่ขยายพื้นมหาสมุทร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08"/>
            <a:ext cx="9144000" cy="5143500"/>
          </a:xfrm>
          <a:prstGeom prst="rect">
            <a:avLst/>
          </a:prstGeom>
          <a:noFill/>
        </p:spPr>
      </p:pic>
      <p:cxnSp>
        <p:nvCxnSpPr>
          <p:cNvPr id="9" name="ลูกศรเชื่อมต่อแบบตรง 8"/>
          <p:cNvCxnSpPr/>
          <p:nvPr/>
        </p:nvCxnSpPr>
        <p:spPr>
          <a:xfrm>
            <a:off x="4214810" y="3286130"/>
            <a:ext cx="1071570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71802" y="314325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Rift valley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1" y="4316892"/>
            <a:ext cx="9144000" cy="830997"/>
          </a:xfrm>
          <a:prstGeom prst="rect">
            <a:avLst/>
          </a:prstGeom>
          <a:solidFill>
            <a:schemeClr val="accent3">
              <a:lumMod val="75000"/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เทือกเขากลางมหาสมุทร (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Mid oceanic ridge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DC98-372F-4CE7-B67E-A92B9920922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สันเขากลางสมุทร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(mid-oceanic ridge)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60C4C-FC15-4F4E-AEB9-9C44EAEA0B5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275606"/>
            <a:ext cx="9144000" cy="3312369"/>
          </a:xfrm>
          <a:solidFill>
            <a:srgbClr val="92D050">
              <a:alpha val="53000"/>
            </a:srgbClr>
          </a:solidFill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เกิดจากการแทรกตัวขึ้นมาของลาวา</a:t>
            </a:r>
          </a:p>
          <a:p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สันเขามีฐานกว้างเมื่อเทียบกับความสูง</a:t>
            </a:r>
          </a:p>
          <a:p>
            <a:r>
              <a:rPr lang="th-TH" sz="32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ส่วนยอดของสันเขามีลักษณะภูมิประเทศแบบ หุบเขาทรุด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(rift valley)</a:t>
            </a:r>
          </a:p>
          <a:p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32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เป็นศูนย์กลางการเกิดแผ่นดินไหวและภูเขาไฟระเบิด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2850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2503-BBF5-4998-8254-B0DBBABAA6F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อายุของหินบะซอ</a:t>
            </a:r>
            <a:r>
              <a:rPr 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บนพื้นมหาสมุทร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8F0F2D-CDC8-4620-80A8-B0CBA14F86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131590"/>
            <a:ext cx="9144000" cy="3528393"/>
          </a:xfrm>
          <a:solidFill>
            <a:schemeClr val="accent6">
              <a:lumMod val="75000"/>
              <a:alpha val="29000"/>
            </a:schemeClr>
          </a:solidFill>
        </p:spPr>
        <p:txBody>
          <a:bodyPr>
            <a:norm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หินที่อยู่ไกลจากรอยแยกจะมี</a:t>
            </a:r>
            <a:r>
              <a:rPr lang="th-TH" sz="3200" b="1" u="sng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อายุมาก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ลาวาจากส่วนล่างแทรกดันขึ้นมา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แผ่นธรณีภาคเคลื่อนตัวออกจากกันอย่างช้า ๆ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ลาวาเย็นตัวลงเป็นหินบะซอ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</a:t>
            </a:r>
            <a:r>
              <a:rPr lang="th-TH" sz="3200" b="1" u="sng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เกิดเปลือกโลกมหาสมุทรใหม่</a:t>
            </a:r>
            <a:endParaRPr lang="en-US" sz="3200" b="1" u="sng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1559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ผลการค้นหารูปภาพสำหรับ sea floor spreading gif"/>
          <p:cNvPicPr>
            <a:picLocks noChangeAspect="1" noChangeArrowheads="1"/>
          </p:cNvPicPr>
          <p:nvPr/>
        </p:nvPicPr>
        <p:blipFill>
          <a:blip r:embed="rId2" cstate="print"/>
          <a:srcRect b="9867"/>
          <a:stretch>
            <a:fillRect/>
          </a:stretch>
        </p:blipFill>
        <p:spPr bwMode="auto">
          <a:xfrm>
            <a:off x="428595" y="799561"/>
            <a:ext cx="8363629" cy="4129643"/>
          </a:xfrm>
          <a:prstGeom prst="rect">
            <a:avLst/>
          </a:prstGeom>
          <a:noFill/>
        </p:spPr>
      </p:pic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0" y="-20538"/>
            <a:ext cx="9144000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หลักฐานภาวะแม่เหล็กโลกบรรพกาล</a:t>
            </a:r>
            <a:r>
              <a:rPr kumimoji="0" lang="th-TH" sz="4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(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paleomagnetism</a:t>
            </a:r>
            <a:r>
              <a:rPr kumimoji="0" lang="th-TH" sz="4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)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23478"/>
            <a:ext cx="3770466" cy="30003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78976" y="500048"/>
            <a:ext cx="28575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แร่</a:t>
            </a:r>
            <a:r>
              <a:rPr lang="th-TH" sz="48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แมกนีไทด์</a:t>
            </a:r>
            <a:endParaRPr lang="th-TH" sz="4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Fe</a:t>
            </a:r>
            <a:r>
              <a:rPr lang="en-US" sz="48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en-US" sz="48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  <a:p>
            <a:pPr algn="ctr"/>
            <a:r>
              <a:rPr lang="th-TH" sz="48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เป็นแร่ประกอบหินของ</a:t>
            </a:r>
          </a:p>
          <a:p>
            <a:pPr algn="ctr"/>
            <a:r>
              <a:rPr lang="th-TH" sz="48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หินบะซอ</a:t>
            </a:r>
            <a:r>
              <a:rPr lang="th-TH" sz="4800" b="1" baseline="-25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</a:t>
            </a:r>
            <a:r>
              <a:rPr lang="th-TH" sz="4800" b="1" baseline="-25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ซึ่งสามารถถูกเหนี่ยวนำด้วยอำนาจแม่เหล็กโลก</a:t>
            </a:r>
            <a:endParaRPr lang="en-US" sz="4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0964" name="Picture 4" descr="ผลการค้นหารูปภาพสำหรับ basa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428" y="2787774"/>
            <a:ext cx="3770466" cy="20882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843558"/>
            <a:ext cx="307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หินบะซอ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(Basalt)</a:t>
            </a:r>
          </a:p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หินอัคนีพุที่เกิดในทะเล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ผลการค้นหารูปภาพสำหรับ ภาวะแม่เหล็กโลกบรรพกาล 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15874"/>
            <a:ext cx="8001024" cy="51276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388" y="339502"/>
            <a:ext cx="24288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แร่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แมกนีไทด์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</a:p>
          <a:p>
            <a:pPr algn="ctr"/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หินบะซอลต์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จะกลับทิศตามสนามแม่เหล็กโลกที่เปลี่ยนในช่วงเวลาต่างๆ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อายุหินบริเวณพื้นมหาสมุทร</a:t>
            </a:r>
          </a:p>
        </p:txBody>
      </p:sp>
      <p:pic>
        <p:nvPicPr>
          <p:cNvPr id="4198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800"/>
            <a:ext cx="8572560" cy="4094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187</Words>
  <Application>Microsoft Office PowerPoint</Application>
  <PresentationFormat>On-screen Show (16:9)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TH SarabunPSK</vt:lpstr>
      <vt:lpstr>Office Theme</vt:lpstr>
      <vt:lpstr>Custom Design</vt:lpstr>
      <vt:lpstr>PowerPoint Presentation</vt:lpstr>
      <vt:lpstr>PowerPoint Presentation</vt:lpstr>
      <vt:lpstr>สันเขากลางสมุทร (mid-oceanic ridge)</vt:lpstr>
      <vt:lpstr>อายุของหินบะซอลต์บนพื้นมหาสมุทร</vt:lpstr>
      <vt:lpstr>PowerPoint Presentation</vt:lpstr>
      <vt:lpstr>PowerPoint Presentation</vt:lpstr>
      <vt:lpstr>PowerPoint Presentation</vt:lpstr>
      <vt:lpstr>อายุหินบริเวณพื้นมหาสมุทร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bose</cp:lastModifiedBy>
  <cp:revision>74</cp:revision>
  <dcterms:created xsi:type="dcterms:W3CDTF">2014-04-01T16:27:38Z</dcterms:created>
  <dcterms:modified xsi:type="dcterms:W3CDTF">2020-07-01T04:53:28Z</dcterms:modified>
</cp:coreProperties>
</file>